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4421" r:id="rId1"/>
  </p:sldMasterIdLst>
  <p:notesMasterIdLst>
    <p:notesMasterId r:id="rId97"/>
  </p:notesMasterIdLst>
  <p:handoutMasterIdLst>
    <p:handoutMasterId r:id="rId98"/>
  </p:handoutMasterIdLst>
  <p:sldIdLst>
    <p:sldId id="306" r:id="rId2"/>
    <p:sldId id="259" r:id="rId3"/>
    <p:sldId id="294" r:id="rId4"/>
    <p:sldId id="340" r:id="rId5"/>
    <p:sldId id="353" r:id="rId6"/>
    <p:sldId id="261" r:id="rId7"/>
    <p:sldId id="327" r:id="rId8"/>
    <p:sldId id="281" r:id="rId9"/>
    <p:sldId id="326" r:id="rId10"/>
    <p:sldId id="282" r:id="rId11"/>
    <p:sldId id="310" r:id="rId12"/>
    <p:sldId id="312" r:id="rId13"/>
    <p:sldId id="283" r:id="rId14"/>
    <p:sldId id="311" r:id="rId15"/>
    <p:sldId id="292" r:id="rId16"/>
    <p:sldId id="293" r:id="rId17"/>
    <p:sldId id="356" r:id="rId18"/>
    <p:sldId id="363" r:id="rId19"/>
    <p:sldId id="315" r:id="rId20"/>
    <p:sldId id="342" r:id="rId21"/>
    <p:sldId id="321" r:id="rId22"/>
    <p:sldId id="300" r:id="rId23"/>
    <p:sldId id="330" r:id="rId24"/>
    <p:sldId id="369" r:id="rId25"/>
    <p:sldId id="262" r:id="rId26"/>
    <p:sldId id="303" r:id="rId27"/>
    <p:sldId id="316" r:id="rId28"/>
    <p:sldId id="396" r:id="rId29"/>
    <p:sldId id="402" r:id="rId30"/>
    <p:sldId id="403" r:id="rId31"/>
    <p:sldId id="404" r:id="rId32"/>
    <p:sldId id="333" r:id="rId33"/>
    <p:sldId id="341" r:id="rId34"/>
    <p:sldId id="343" r:id="rId35"/>
    <p:sldId id="390" r:id="rId36"/>
    <p:sldId id="328" r:id="rId37"/>
    <p:sldId id="360" r:id="rId38"/>
    <p:sldId id="358" r:id="rId39"/>
    <p:sldId id="386" r:id="rId40"/>
    <p:sldId id="383" r:id="rId41"/>
    <p:sldId id="334" r:id="rId42"/>
    <p:sldId id="335" r:id="rId43"/>
    <p:sldId id="336" r:id="rId44"/>
    <p:sldId id="337" r:id="rId45"/>
    <p:sldId id="348" r:id="rId46"/>
    <p:sldId id="401" r:id="rId47"/>
    <p:sldId id="400" r:id="rId48"/>
    <p:sldId id="299" r:id="rId49"/>
    <p:sldId id="338" r:id="rId50"/>
    <p:sldId id="354" r:id="rId51"/>
    <p:sldId id="314" r:id="rId52"/>
    <p:sldId id="355" r:id="rId53"/>
    <p:sldId id="322" r:id="rId54"/>
    <p:sldId id="388" r:id="rId55"/>
    <p:sldId id="392" r:id="rId56"/>
    <p:sldId id="393" r:id="rId57"/>
    <p:sldId id="391" r:id="rId58"/>
    <p:sldId id="362" r:id="rId59"/>
    <p:sldId id="297" r:id="rId60"/>
    <p:sldId id="361" r:id="rId61"/>
    <p:sldId id="296" r:id="rId62"/>
    <p:sldId id="332" r:id="rId63"/>
    <p:sldId id="339" r:id="rId64"/>
    <p:sldId id="394" r:id="rId65"/>
    <p:sldId id="398" r:id="rId66"/>
    <p:sldId id="289" r:id="rId67"/>
    <p:sldId id="304" r:id="rId68"/>
    <p:sldId id="305" r:id="rId69"/>
    <p:sldId id="319" r:id="rId70"/>
    <p:sldId id="345" r:id="rId71"/>
    <p:sldId id="351" r:id="rId72"/>
    <p:sldId id="350" r:id="rId73"/>
    <p:sldId id="347" r:id="rId74"/>
    <p:sldId id="352" r:id="rId75"/>
    <p:sldId id="329" r:id="rId76"/>
    <p:sldId id="395" r:id="rId77"/>
    <p:sldId id="368" r:id="rId78"/>
    <p:sldId id="364" r:id="rId79"/>
    <p:sldId id="365" r:id="rId80"/>
    <p:sldId id="366" r:id="rId81"/>
    <p:sldId id="367" r:id="rId82"/>
    <p:sldId id="370" r:id="rId83"/>
    <p:sldId id="371" r:id="rId84"/>
    <p:sldId id="372" r:id="rId85"/>
    <p:sldId id="373" r:id="rId86"/>
    <p:sldId id="374" r:id="rId87"/>
    <p:sldId id="378" r:id="rId88"/>
    <p:sldId id="375" r:id="rId89"/>
    <p:sldId id="376" r:id="rId90"/>
    <p:sldId id="323" r:id="rId91"/>
    <p:sldId id="317" r:id="rId92"/>
    <p:sldId id="308" r:id="rId93"/>
    <p:sldId id="381" r:id="rId94"/>
    <p:sldId id="382" r:id="rId95"/>
    <p:sldId id="377" r:id="rId9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9CC93D-E52E-4D84-901B-11D7331DD495}">
          <p14:sldIdLst>
            <p14:sldId id="306"/>
            <p14:sldId id="259"/>
            <p14:sldId id="294"/>
            <p14:sldId id="340"/>
            <p14:sldId id="353"/>
          </p14:sldIdLst>
        </p14:section>
        <p14:section name="Overview and Objectives" id="{ABA716BF-3A5C-4ADB-94C9-CFEF84EBA240}">
          <p14:sldIdLst>
            <p14:sldId id="261"/>
            <p14:sldId id="327"/>
            <p14:sldId id="281"/>
            <p14:sldId id="326"/>
            <p14:sldId id="282"/>
            <p14:sldId id="310"/>
            <p14:sldId id="312"/>
            <p14:sldId id="283"/>
            <p14:sldId id="311"/>
            <p14:sldId id="292"/>
            <p14:sldId id="293"/>
            <p14:sldId id="356"/>
            <p14:sldId id="363"/>
            <p14:sldId id="315"/>
            <p14:sldId id="342"/>
            <p14:sldId id="321"/>
            <p14:sldId id="300"/>
            <p14:sldId id="330"/>
            <p14:sldId id="369"/>
            <p14:sldId id="262"/>
            <p14:sldId id="303"/>
            <p14:sldId id="316"/>
            <p14:sldId id="396"/>
            <p14:sldId id="402"/>
            <p14:sldId id="403"/>
            <p14:sldId id="404"/>
            <p14:sldId id="333"/>
            <p14:sldId id="341"/>
            <p14:sldId id="343"/>
            <p14:sldId id="390"/>
            <p14:sldId id="328"/>
            <p14:sldId id="360"/>
            <p14:sldId id="358"/>
            <p14:sldId id="386"/>
            <p14:sldId id="383"/>
            <p14:sldId id="334"/>
            <p14:sldId id="335"/>
            <p14:sldId id="336"/>
            <p14:sldId id="337"/>
            <p14:sldId id="348"/>
            <p14:sldId id="401"/>
            <p14:sldId id="400"/>
            <p14:sldId id="299"/>
            <p14:sldId id="338"/>
            <p14:sldId id="354"/>
            <p14:sldId id="314"/>
            <p14:sldId id="355"/>
            <p14:sldId id="322"/>
            <p14:sldId id="388"/>
            <p14:sldId id="392"/>
            <p14:sldId id="393"/>
            <p14:sldId id="391"/>
            <p14:sldId id="362"/>
            <p14:sldId id="297"/>
            <p14:sldId id="361"/>
            <p14:sldId id="296"/>
            <p14:sldId id="332"/>
            <p14:sldId id="339"/>
            <p14:sldId id="394"/>
            <p14:sldId id="398"/>
            <p14:sldId id="289"/>
            <p14:sldId id="304"/>
            <p14:sldId id="305"/>
            <p14:sldId id="319"/>
          </p14:sldIdLst>
        </p14:section>
        <p14:section name="Topic 1" id="{6D9936A3-3945-4757-BC8B-B5C252D8E036}">
          <p14:sldIdLst>
            <p14:sldId id="345"/>
            <p14:sldId id="351"/>
            <p14:sldId id="350"/>
            <p14:sldId id="347"/>
            <p14:sldId id="352"/>
            <p14:sldId id="329"/>
            <p14:sldId id="395"/>
            <p14:sldId id="368"/>
            <p14:sldId id="364"/>
            <p14:sldId id="365"/>
            <p14:sldId id="366"/>
            <p14:sldId id="367"/>
            <p14:sldId id="370"/>
            <p14:sldId id="371"/>
            <p14:sldId id="372"/>
            <p14:sldId id="373"/>
            <p14:sldId id="374"/>
            <p14:sldId id="378"/>
            <p14:sldId id="375"/>
            <p14:sldId id="376"/>
            <p14:sldId id="323"/>
            <p14:sldId id="317"/>
            <p14:sldId id="308"/>
            <p14:sldId id="381"/>
            <p14:sldId id="382"/>
            <p14:sldId id="377"/>
          </p14:sldIdLst>
        </p14:section>
        <p14:section name="Sample Slides for Visuals" id="{BAB3A466-96C9-4230-9978-795378D75699}">
          <p14:sldIdLst/>
        </p14:section>
        <p14:section name="Case Study" id="{8C0305C9-B152-4FBA-A789-FE1976D53990}">
          <p14:sldIdLst/>
        </p14:section>
        <p14:section name="Conclusion and Summary" id="{790CEF5B-569A-4C2F-BED5-750B08C0E5AD}">
          <p14:sldIdLst/>
        </p14:section>
        <p14:section name="Appendix" id="{3F78B471-41DA-46F2-A8E4-97E471896AB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2D62"/>
    <a:srgbClr val="B53566"/>
    <a:srgbClr val="FF2F92"/>
    <a:srgbClr val="502C5E"/>
    <a:srgbClr val="006600"/>
    <a:srgbClr val="F8F8F8"/>
    <a:srgbClr val="009ED6"/>
    <a:srgbClr val="00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86" autoAdjust="0"/>
    <p:restoredTop sz="81314" autoAdjust="0"/>
  </p:normalViewPr>
  <p:slideViewPr>
    <p:cSldViewPr>
      <p:cViewPr varScale="1">
        <p:scale>
          <a:sx n="59" d="100"/>
          <a:sy n="59" d="100"/>
        </p:scale>
        <p:origin x="1432" y="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6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F19DA3-0058-410C-AC29-4B837251417A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171242-B887-4303-8441-022048D3297C}">
      <dgm:prSet/>
      <dgm:spPr/>
      <dgm:t>
        <a:bodyPr/>
        <a:lstStyle/>
        <a:p>
          <a:r>
            <a:rPr lang="en-US"/>
            <a:t>About MFS</a:t>
          </a:r>
        </a:p>
      </dgm:t>
    </dgm:pt>
    <dgm:pt modelId="{9702DCCC-607E-4594-A45F-24E948D259BE}" type="parTrans" cxnId="{B2DB7730-F4BE-45F7-902B-A5F791A1E3AA}">
      <dgm:prSet/>
      <dgm:spPr/>
      <dgm:t>
        <a:bodyPr/>
        <a:lstStyle/>
        <a:p>
          <a:endParaRPr lang="en-US"/>
        </a:p>
      </dgm:t>
    </dgm:pt>
    <dgm:pt modelId="{4DF71834-392E-447D-8961-86A2CA0C10CC}" type="sibTrans" cxnId="{B2DB7730-F4BE-45F7-902B-A5F791A1E3AA}">
      <dgm:prSet/>
      <dgm:spPr/>
      <dgm:t>
        <a:bodyPr/>
        <a:lstStyle/>
        <a:p>
          <a:endParaRPr lang="en-US"/>
        </a:p>
      </dgm:t>
    </dgm:pt>
    <dgm:pt modelId="{FEAFC3D2-B456-4777-8BC7-2AB57A6763A1}">
      <dgm:prSet/>
      <dgm:spPr/>
      <dgm:t>
        <a:bodyPr/>
        <a:lstStyle/>
        <a:p>
          <a:r>
            <a:rPr lang="en-US" dirty="0"/>
            <a:t>About Islamic Funerals  </a:t>
          </a:r>
        </a:p>
      </dgm:t>
    </dgm:pt>
    <dgm:pt modelId="{3E2F778A-E060-4A19-A5A7-B188991393BE}" type="parTrans" cxnId="{CC48A376-D80D-48FE-BB5D-02199D181DB6}">
      <dgm:prSet/>
      <dgm:spPr/>
      <dgm:t>
        <a:bodyPr/>
        <a:lstStyle/>
        <a:p>
          <a:endParaRPr lang="en-US"/>
        </a:p>
      </dgm:t>
    </dgm:pt>
    <dgm:pt modelId="{BC1157B1-27FD-4522-9971-A05537E947FE}" type="sibTrans" cxnId="{CC48A376-D80D-48FE-BB5D-02199D181DB6}">
      <dgm:prSet/>
      <dgm:spPr/>
      <dgm:t>
        <a:bodyPr/>
        <a:lstStyle/>
        <a:p>
          <a:endParaRPr lang="en-US"/>
        </a:p>
      </dgm:t>
    </dgm:pt>
    <dgm:pt modelId="{B693EEA6-1820-4C53-87BE-C3EB904AF6A6}">
      <dgm:prSet/>
      <dgm:spPr/>
      <dgm:t>
        <a:bodyPr/>
        <a:lstStyle/>
        <a:p>
          <a:r>
            <a:rPr lang="en-US" dirty="0"/>
            <a:t>What to do when death occurs?</a:t>
          </a:r>
        </a:p>
      </dgm:t>
    </dgm:pt>
    <dgm:pt modelId="{B31C057E-7B68-4CFB-AB4F-8668B1A09892}" type="parTrans" cxnId="{8BD12781-E5A8-44E4-A0C2-B645B4374496}">
      <dgm:prSet/>
      <dgm:spPr/>
      <dgm:t>
        <a:bodyPr/>
        <a:lstStyle/>
        <a:p>
          <a:endParaRPr lang="en-US"/>
        </a:p>
      </dgm:t>
    </dgm:pt>
    <dgm:pt modelId="{70C5546E-811E-4C8D-835C-05A3F8AFAF04}" type="sibTrans" cxnId="{8BD12781-E5A8-44E4-A0C2-B645B4374496}">
      <dgm:prSet/>
      <dgm:spPr/>
      <dgm:t>
        <a:bodyPr/>
        <a:lstStyle/>
        <a:p>
          <a:endParaRPr lang="en-US"/>
        </a:p>
      </dgm:t>
    </dgm:pt>
    <dgm:pt modelId="{16F91EA7-16F6-4AF1-B825-C310429E0C7C}">
      <dgm:prSet/>
      <dgm:spPr/>
      <dgm:t>
        <a:bodyPr/>
        <a:lstStyle/>
        <a:p>
          <a:r>
            <a:rPr lang="en-US" dirty="0"/>
            <a:t>The funeral process</a:t>
          </a:r>
        </a:p>
      </dgm:t>
    </dgm:pt>
    <dgm:pt modelId="{1E0975EE-7E3D-4B6E-BB06-4132995C80B6}" type="parTrans" cxnId="{AA4121D8-B778-47E8-A993-FCAF5CEE428E}">
      <dgm:prSet/>
      <dgm:spPr/>
      <dgm:t>
        <a:bodyPr/>
        <a:lstStyle/>
        <a:p>
          <a:endParaRPr lang="en-US"/>
        </a:p>
      </dgm:t>
    </dgm:pt>
    <dgm:pt modelId="{DA8230EF-2BDB-43B5-9F04-C89BF8763A66}" type="sibTrans" cxnId="{AA4121D8-B778-47E8-A993-FCAF5CEE428E}">
      <dgm:prSet/>
      <dgm:spPr/>
      <dgm:t>
        <a:bodyPr/>
        <a:lstStyle/>
        <a:p>
          <a:endParaRPr lang="en-US"/>
        </a:p>
      </dgm:t>
    </dgm:pt>
    <dgm:pt modelId="{EE825E4F-45E4-41D9-B71F-5332A012AA3D}">
      <dgm:prSet/>
      <dgm:spPr/>
      <dgm:t>
        <a:bodyPr/>
        <a:lstStyle/>
        <a:p>
          <a:r>
            <a:rPr lang="en-US"/>
            <a:t>Ghusl procedure </a:t>
          </a:r>
        </a:p>
      </dgm:t>
    </dgm:pt>
    <dgm:pt modelId="{611BE467-D9E4-4DDF-94C0-67D8FA950E66}" type="parTrans" cxnId="{7FD10636-D15F-4219-9BA5-961090325B45}">
      <dgm:prSet/>
      <dgm:spPr/>
      <dgm:t>
        <a:bodyPr/>
        <a:lstStyle/>
        <a:p>
          <a:endParaRPr lang="en-US"/>
        </a:p>
      </dgm:t>
    </dgm:pt>
    <dgm:pt modelId="{BE0A7BDC-EF62-4611-9E33-5179160320FF}" type="sibTrans" cxnId="{7FD10636-D15F-4219-9BA5-961090325B45}">
      <dgm:prSet/>
      <dgm:spPr/>
      <dgm:t>
        <a:bodyPr/>
        <a:lstStyle/>
        <a:p>
          <a:endParaRPr lang="en-US"/>
        </a:p>
      </dgm:t>
    </dgm:pt>
    <dgm:pt modelId="{C5C901E4-BD5E-4B79-AC23-BC688E282CE2}">
      <dgm:prSet/>
      <dgm:spPr/>
      <dgm:t>
        <a:bodyPr/>
        <a:lstStyle/>
        <a:p>
          <a:r>
            <a:rPr lang="en-US" dirty="0"/>
            <a:t>Funeral Savings Plan</a:t>
          </a:r>
        </a:p>
      </dgm:t>
    </dgm:pt>
    <dgm:pt modelId="{44B2AF3A-BF00-4480-9502-75783EE32B8D}" type="parTrans" cxnId="{1E49D828-5FAE-4F4D-8571-09B2675DC955}">
      <dgm:prSet/>
      <dgm:spPr/>
      <dgm:t>
        <a:bodyPr/>
        <a:lstStyle/>
        <a:p>
          <a:endParaRPr lang="en-US"/>
        </a:p>
      </dgm:t>
    </dgm:pt>
    <dgm:pt modelId="{7EF7F647-A68A-42AC-808B-BB6A2C9ABFE1}" type="sibTrans" cxnId="{1E49D828-5FAE-4F4D-8571-09B2675DC955}">
      <dgm:prSet/>
      <dgm:spPr/>
      <dgm:t>
        <a:bodyPr/>
        <a:lstStyle/>
        <a:p>
          <a:endParaRPr lang="en-US"/>
        </a:p>
      </dgm:t>
    </dgm:pt>
    <dgm:pt modelId="{716EE020-7BBB-4BEA-92B8-4DC283442ECD}">
      <dgm:prSet/>
      <dgm:spPr/>
      <dgm:t>
        <a:bodyPr/>
        <a:lstStyle/>
        <a:p>
          <a:r>
            <a:rPr lang="en-US" dirty="0"/>
            <a:t>ALL information on our website</a:t>
          </a:r>
        </a:p>
      </dgm:t>
    </dgm:pt>
    <dgm:pt modelId="{D0FC52AD-E7E7-447D-B848-704E039BC7DB}" type="parTrans" cxnId="{93FB3638-7B77-4B0E-B733-2BBF9853B9C3}">
      <dgm:prSet/>
      <dgm:spPr/>
      <dgm:t>
        <a:bodyPr/>
        <a:lstStyle/>
        <a:p>
          <a:endParaRPr lang="en-AU"/>
        </a:p>
      </dgm:t>
    </dgm:pt>
    <dgm:pt modelId="{B105BC82-668C-4997-BC5E-889509FFA9E3}" type="sibTrans" cxnId="{93FB3638-7B77-4B0E-B733-2BBF9853B9C3}">
      <dgm:prSet/>
      <dgm:spPr/>
      <dgm:t>
        <a:bodyPr/>
        <a:lstStyle/>
        <a:p>
          <a:endParaRPr lang="en-AU"/>
        </a:p>
      </dgm:t>
    </dgm:pt>
    <dgm:pt modelId="{19180ECA-0C3E-46CA-9D96-55F5214C4F23}" type="pres">
      <dgm:prSet presAssocID="{A3F19DA3-0058-410C-AC29-4B837251417A}" presName="Name0" presStyleCnt="0">
        <dgm:presLayoutVars>
          <dgm:chMax val="7"/>
          <dgm:chPref val="7"/>
          <dgm:dir/>
        </dgm:presLayoutVars>
      </dgm:prSet>
      <dgm:spPr/>
    </dgm:pt>
    <dgm:pt modelId="{AB70A92E-010E-43F7-AAE4-88DE190620AB}" type="pres">
      <dgm:prSet presAssocID="{A3F19DA3-0058-410C-AC29-4B837251417A}" presName="Name1" presStyleCnt="0"/>
      <dgm:spPr/>
    </dgm:pt>
    <dgm:pt modelId="{3CE6FED4-2DAD-4831-859B-83B486D2B682}" type="pres">
      <dgm:prSet presAssocID="{A3F19DA3-0058-410C-AC29-4B837251417A}" presName="cycle" presStyleCnt="0"/>
      <dgm:spPr/>
    </dgm:pt>
    <dgm:pt modelId="{33C9D32C-5C83-49B9-80B3-86A4FB9B5F49}" type="pres">
      <dgm:prSet presAssocID="{A3F19DA3-0058-410C-AC29-4B837251417A}" presName="srcNode" presStyleLbl="node1" presStyleIdx="0" presStyleCnt="7"/>
      <dgm:spPr/>
    </dgm:pt>
    <dgm:pt modelId="{A7CEDD17-61EC-4A28-BC98-EBBA557177D8}" type="pres">
      <dgm:prSet presAssocID="{A3F19DA3-0058-410C-AC29-4B837251417A}" presName="conn" presStyleLbl="parChTrans1D2" presStyleIdx="0" presStyleCnt="1"/>
      <dgm:spPr/>
    </dgm:pt>
    <dgm:pt modelId="{A0ACCFC3-F876-42AD-9F75-7B7E71B65297}" type="pres">
      <dgm:prSet presAssocID="{A3F19DA3-0058-410C-AC29-4B837251417A}" presName="extraNode" presStyleLbl="node1" presStyleIdx="0" presStyleCnt="7"/>
      <dgm:spPr/>
    </dgm:pt>
    <dgm:pt modelId="{82205EDF-42FB-4B9D-BD44-4EA0EF5DCB0F}" type="pres">
      <dgm:prSet presAssocID="{A3F19DA3-0058-410C-AC29-4B837251417A}" presName="dstNode" presStyleLbl="node1" presStyleIdx="0" presStyleCnt="7"/>
      <dgm:spPr/>
    </dgm:pt>
    <dgm:pt modelId="{4C00729A-87B9-44AA-B2C4-B5479F1B0121}" type="pres">
      <dgm:prSet presAssocID="{CE171242-B887-4303-8441-022048D3297C}" presName="text_1" presStyleLbl="node1" presStyleIdx="0" presStyleCnt="7">
        <dgm:presLayoutVars>
          <dgm:bulletEnabled val="1"/>
        </dgm:presLayoutVars>
      </dgm:prSet>
      <dgm:spPr/>
    </dgm:pt>
    <dgm:pt modelId="{368AD29E-C869-417F-A59B-39997D19537F}" type="pres">
      <dgm:prSet presAssocID="{CE171242-B887-4303-8441-022048D3297C}" presName="accent_1" presStyleCnt="0"/>
      <dgm:spPr/>
    </dgm:pt>
    <dgm:pt modelId="{2AE89EE4-BD96-48CE-B753-5C793CAE6F9A}" type="pres">
      <dgm:prSet presAssocID="{CE171242-B887-4303-8441-022048D3297C}" presName="accentRepeatNode" presStyleLbl="solidFgAcc1" presStyleIdx="0" presStyleCnt="7"/>
      <dgm:spPr/>
    </dgm:pt>
    <dgm:pt modelId="{30077CF6-91C1-4685-968E-CC9C7AD30CAF}" type="pres">
      <dgm:prSet presAssocID="{FEAFC3D2-B456-4777-8BC7-2AB57A6763A1}" presName="text_2" presStyleLbl="node1" presStyleIdx="1" presStyleCnt="7">
        <dgm:presLayoutVars>
          <dgm:bulletEnabled val="1"/>
        </dgm:presLayoutVars>
      </dgm:prSet>
      <dgm:spPr/>
    </dgm:pt>
    <dgm:pt modelId="{7CD65F90-7B26-458C-BD93-B540C6B5D11D}" type="pres">
      <dgm:prSet presAssocID="{FEAFC3D2-B456-4777-8BC7-2AB57A6763A1}" presName="accent_2" presStyleCnt="0"/>
      <dgm:spPr/>
    </dgm:pt>
    <dgm:pt modelId="{F96017AC-F87C-427C-959B-AA887810E098}" type="pres">
      <dgm:prSet presAssocID="{FEAFC3D2-B456-4777-8BC7-2AB57A6763A1}" presName="accentRepeatNode" presStyleLbl="solidFgAcc1" presStyleIdx="1" presStyleCnt="7"/>
      <dgm:spPr/>
    </dgm:pt>
    <dgm:pt modelId="{A86C0E34-0345-4E55-A958-CFD245A63C69}" type="pres">
      <dgm:prSet presAssocID="{B693EEA6-1820-4C53-87BE-C3EB904AF6A6}" presName="text_3" presStyleLbl="node1" presStyleIdx="2" presStyleCnt="7">
        <dgm:presLayoutVars>
          <dgm:bulletEnabled val="1"/>
        </dgm:presLayoutVars>
      </dgm:prSet>
      <dgm:spPr/>
    </dgm:pt>
    <dgm:pt modelId="{1B95B71C-8B51-4367-BB4A-AC2000B8F078}" type="pres">
      <dgm:prSet presAssocID="{B693EEA6-1820-4C53-87BE-C3EB904AF6A6}" presName="accent_3" presStyleCnt="0"/>
      <dgm:spPr/>
    </dgm:pt>
    <dgm:pt modelId="{46686338-11E8-4444-AD93-6E7851068BC0}" type="pres">
      <dgm:prSet presAssocID="{B693EEA6-1820-4C53-87BE-C3EB904AF6A6}" presName="accentRepeatNode" presStyleLbl="solidFgAcc1" presStyleIdx="2" presStyleCnt="7"/>
      <dgm:spPr/>
    </dgm:pt>
    <dgm:pt modelId="{9108CA21-1A77-4375-93B0-4BD6CA449684}" type="pres">
      <dgm:prSet presAssocID="{16F91EA7-16F6-4AF1-B825-C310429E0C7C}" presName="text_4" presStyleLbl="node1" presStyleIdx="3" presStyleCnt="7">
        <dgm:presLayoutVars>
          <dgm:bulletEnabled val="1"/>
        </dgm:presLayoutVars>
      </dgm:prSet>
      <dgm:spPr/>
    </dgm:pt>
    <dgm:pt modelId="{4C7B21EF-4C56-4E34-BA39-E2E7667FC24E}" type="pres">
      <dgm:prSet presAssocID="{16F91EA7-16F6-4AF1-B825-C310429E0C7C}" presName="accent_4" presStyleCnt="0"/>
      <dgm:spPr/>
    </dgm:pt>
    <dgm:pt modelId="{8BFAC302-2271-4B20-A839-AF6B2CCC239E}" type="pres">
      <dgm:prSet presAssocID="{16F91EA7-16F6-4AF1-B825-C310429E0C7C}" presName="accentRepeatNode" presStyleLbl="solidFgAcc1" presStyleIdx="3" presStyleCnt="7"/>
      <dgm:spPr/>
    </dgm:pt>
    <dgm:pt modelId="{56EAC602-0EFF-42B8-A704-97D3D078B020}" type="pres">
      <dgm:prSet presAssocID="{EE825E4F-45E4-41D9-B71F-5332A012AA3D}" presName="text_5" presStyleLbl="node1" presStyleIdx="4" presStyleCnt="7">
        <dgm:presLayoutVars>
          <dgm:bulletEnabled val="1"/>
        </dgm:presLayoutVars>
      </dgm:prSet>
      <dgm:spPr/>
    </dgm:pt>
    <dgm:pt modelId="{A2FF79DB-F06C-4A0B-A26B-09C1F58BD32A}" type="pres">
      <dgm:prSet presAssocID="{EE825E4F-45E4-41D9-B71F-5332A012AA3D}" presName="accent_5" presStyleCnt="0"/>
      <dgm:spPr/>
    </dgm:pt>
    <dgm:pt modelId="{5A111016-3416-4BE8-8232-AE3BB706D550}" type="pres">
      <dgm:prSet presAssocID="{EE825E4F-45E4-41D9-B71F-5332A012AA3D}" presName="accentRepeatNode" presStyleLbl="solidFgAcc1" presStyleIdx="4" presStyleCnt="7"/>
      <dgm:spPr/>
    </dgm:pt>
    <dgm:pt modelId="{B37F1A24-E945-4A15-970F-549A069BBDBE}" type="pres">
      <dgm:prSet presAssocID="{C5C901E4-BD5E-4B79-AC23-BC688E282CE2}" presName="text_6" presStyleLbl="node1" presStyleIdx="5" presStyleCnt="7">
        <dgm:presLayoutVars>
          <dgm:bulletEnabled val="1"/>
        </dgm:presLayoutVars>
      </dgm:prSet>
      <dgm:spPr/>
    </dgm:pt>
    <dgm:pt modelId="{85B4B131-1567-4E90-83A1-94F8D9501960}" type="pres">
      <dgm:prSet presAssocID="{C5C901E4-BD5E-4B79-AC23-BC688E282CE2}" presName="accent_6" presStyleCnt="0"/>
      <dgm:spPr/>
    </dgm:pt>
    <dgm:pt modelId="{3DE06158-6B12-4BD0-998D-DA9EA1C5B9A2}" type="pres">
      <dgm:prSet presAssocID="{C5C901E4-BD5E-4B79-AC23-BC688E282CE2}" presName="accentRepeatNode" presStyleLbl="solidFgAcc1" presStyleIdx="5" presStyleCnt="7"/>
      <dgm:spPr/>
    </dgm:pt>
    <dgm:pt modelId="{11E00F4C-1BB1-4C17-BB90-CC3BA86EDFB0}" type="pres">
      <dgm:prSet presAssocID="{716EE020-7BBB-4BEA-92B8-4DC283442ECD}" presName="text_7" presStyleLbl="node1" presStyleIdx="6" presStyleCnt="7">
        <dgm:presLayoutVars>
          <dgm:bulletEnabled val="1"/>
        </dgm:presLayoutVars>
      </dgm:prSet>
      <dgm:spPr/>
    </dgm:pt>
    <dgm:pt modelId="{86BF7BC1-0A0D-4234-9555-EF479D0433FB}" type="pres">
      <dgm:prSet presAssocID="{716EE020-7BBB-4BEA-92B8-4DC283442ECD}" presName="accent_7" presStyleCnt="0"/>
      <dgm:spPr/>
    </dgm:pt>
    <dgm:pt modelId="{996DE953-9A33-4CAA-A317-6723143E3886}" type="pres">
      <dgm:prSet presAssocID="{716EE020-7BBB-4BEA-92B8-4DC283442ECD}" presName="accentRepeatNode" presStyleLbl="solidFgAcc1" presStyleIdx="6" presStyleCnt="7"/>
      <dgm:spPr/>
    </dgm:pt>
  </dgm:ptLst>
  <dgm:cxnLst>
    <dgm:cxn modelId="{9449AE08-3D85-4137-8AAA-2A2C9B4D0023}" type="presOf" srcId="{FEAFC3D2-B456-4777-8BC7-2AB57A6763A1}" destId="{30077CF6-91C1-4685-968E-CC9C7AD30CAF}" srcOrd="0" destOrd="0" presId="urn:microsoft.com/office/officeart/2008/layout/VerticalCurvedList"/>
    <dgm:cxn modelId="{B275F410-E3E7-46E2-83F2-A29DE92362DE}" type="presOf" srcId="{CE171242-B887-4303-8441-022048D3297C}" destId="{4C00729A-87B9-44AA-B2C4-B5479F1B0121}" srcOrd="0" destOrd="0" presId="urn:microsoft.com/office/officeart/2008/layout/VerticalCurvedList"/>
    <dgm:cxn modelId="{1E49D828-5FAE-4F4D-8571-09B2675DC955}" srcId="{A3F19DA3-0058-410C-AC29-4B837251417A}" destId="{C5C901E4-BD5E-4B79-AC23-BC688E282CE2}" srcOrd="5" destOrd="0" parTransId="{44B2AF3A-BF00-4480-9502-75783EE32B8D}" sibTransId="{7EF7F647-A68A-42AC-808B-BB6A2C9ABFE1}"/>
    <dgm:cxn modelId="{B2DB7730-F4BE-45F7-902B-A5F791A1E3AA}" srcId="{A3F19DA3-0058-410C-AC29-4B837251417A}" destId="{CE171242-B887-4303-8441-022048D3297C}" srcOrd="0" destOrd="0" parTransId="{9702DCCC-607E-4594-A45F-24E948D259BE}" sibTransId="{4DF71834-392E-447D-8961-86A2CA0C10CC}"/>
    <dgm:cxn modelId="{7FD10636-D15F-4219-9BA5-961090325B45}" srcId="{A3F19DA3-0058-410C-AC29-4B837251417A}" destId="{EE825E4F-45E4-41D9-B71F-5332A012AA3D}" srcOrd="4" destOrd="0" parTransId="{611BE467-D9E4-4DDF-94C0-67D8FA950E66}" sibTransId="{BE0A7BDC-EF62-4611-9E33-5179160320FF}"/>
    <dgm:cxn modelId="{93FB3638-7B77-4B0E-B733-2BBF9853B9C3}" srcId="{A3F19DA3-0058-410C-AC29-4B837251417A}" destId="{716EE020-7BBB-4BEA-92B8-4DC283442ECD}" srcOrd="6" destOrd="0" parTransId="{D0FC52AD-E7E7-447D-B848-704E039BC7DB}" sibTransId="{B105BC82-668C-4997-BC5E-889509FFA9E3}"/>
    <dgm:cxn modelId="{846A3768-87CE-4233-807A-B75034043456}" type="presOf" srcId="{4DF71834-392E-447D-8961-86A2CA0C10CC}" destId="{A7CEDD17-61EC-4A28-BC98-EBBA557177D8}" srcOrd="0" destOrd="0" presId="urn:microsoft.com/office/officeart/2008/layout/VerticalCurvedList"/>
    <dgm:cxn modelId="{EB70F54E-CC2C-40EE-AA3C-7C68CCAAA575}" type="presOf" srcId="{B693EEA6-1820-4C53-87BE-C3EB904AF6A6}" destId="{A86C0E34-0345-4E55-A958-CFD245A63C69}" srcOrd="0" destOrd="0" presId="urn:microsoft.com/office/officeart/2008/layout/VerticalCurvedList"/>
    <dgm:cxn modelId="{CC48A376-D80D-48FE-BB5D-02199D181DB6}" srcId="{A3F19DA3-0058-410C-AC29-4B837251417A}" destId="{FEAFC3D2-B456-4777-8BC7-2AB57A6763A1}" srcOrd="1" destOrd="0" parTransId="{3E2F778A-E060-4A19-A5A7-B188991393BE}" sibTransId="{BC1157B1-27FD-4522-9971-A05537E947FE}"/>
    <dgm:cxn modelId="{DA4C707F-5A57-4341-85CC-9D0293BC7589}" type="presOf" srcId="{C5C901E4-BD5E-4B79-AC23-BC688E282CE2}" destId="{B37F1A24-E945-4A15-970F-549A069BBDBE}" srcOrd="0" destOrd="0" presId="urn:microsoft.com/office/officeart/2008/layout/VerticalCurvedList"/>
    <dgm:cxn modelId="{8BD12781-E5A8-44E4-A0C2-B645B4374496}" srcId="{A3F19DA3-0058-410C-AC29-4B837251417A}" destId="{B693EEA6-1820-4C53-87BE-C3EB904AF6A6}" srcOrd="2" destOrd="0" parTransId="{B31C057E-7B68-4CFB-AB4F-8668B1A09892}" sibTransId="{70C5546E-811E-4C8D-835C-05A3F8AFAF04}"/>
    <dgm:cxn modelId="{4DB05A85-4346-4834-A1F1-0A032718F82D}" type="presOf" srcId="{A3F19DA3-0058-410C-AC29-4B837251417A}" destId="{19180ECA-0C3E-46CA-9D96-55F5214C4F23}" srcOrd="0" destOrd="0" presId="urn:microsoft.com/office/officeart/2008/layout/VerticalCurvedList"/>
    <dgm:cxn modelId="{ADC266CC-5858-4B6B-9BD7-9F329B65F0D3}" type="presOf" srcId="{EE825E4F-45E4-41D9-B71F-5332A012AA3D}" destId="{56EAC602-0EFF-42B8-A704-97D3D078B020}" srcOrd="0" destOrd="0" presId="urn:microsoft.com/office/officeart/2008/layout/VerticalCurvedList"/>
    <dgm:cxn modelId="{AA4121D8-B778-47E8-A993-FCAF5CEE428E}" srcId="{A3F19DA3-0058-410C-AC29-4B837251417A}" destId="{16F91EA7-16F6-4AF1-B825-C310429E0C7C}" srcOrd="3" destOrd="0" parTransId="{1E0975EE-7E3D-4B6E-BB06-4132995C80B6}" sibTransId="{DA8230EF-2BDB-43B5-9F04-C89BF8763A66}"/>
    <dgm:cxn modelId="{E1FE88F9-DD22-4A0E-A834-1373B2EEDC32}" type="presOf" srcId="{716EE020-7BBB-4BEA-92B8-4DC283442ECD}" destId="{11E00F4C-1BB1-4C17-BB90-CC3BA86EDFB0}" srcOrd="0" destOrd="0" presId="urn:microsoft.com/office/officeart/2008/layout/VerticalCurvedList"/>
    <dgm:cxn modelId="{CB7B3BFD-9498-40F4-B125-32461F4D8338}" type="presOf" srcId="{16F91EA7-16F6-4AF1-B825-C310429E0C7C}" destId="{9108CA21-1A77-4375-93B0-4BD6CA449684}" srcOrd="0" destOrd="0" presId="urn:microsoft.com/office/officeart/2008/layout/VerticalCurvedList"/>
    <dgm:cxn modelId="{4F6ACB1F-D568-47A2-9CE5-C333759259F3}" type="presParOf" srcId="{19180ECA-0C3E-46CA-9D96-55F5214C4F23}" destId="{AB70A92E-010E-43F7-AAE4-88DE190620AB}" srcOrd="0" destOrd="0" presId="urn:microsoft.com/office/officeart/2008/layout/VerticalCurvedList"/>
    <dgm:cxn modelId="{8BA35DFE-ECF5-4293-8365-EC4171D70944}" type="presParOf" srcId="{AB70A92E-010E-43F7-AAE4-88DE190620AB}" destId="{3CE6FED4-2DAD-4831-859B-83B486D2B682}" srcOrd="0" destOrd="0" presId="urn:microsoft.com/office/officeart/2008/layout/VerticalCurvedList"/>
    <dgm:cxn modelId="{08D793D7-A821-41C9-A9AF-AA1F542A5584}" type="presParOf" srcId="{3CE6FED4-2DAD-4831-859B-83B486D2B682}" destId="{33C9D32C-5C83-49B9-80B3-86A4FB9B5F49}" srcOrd="0" destOrd="0" presId="urn:microsoft.com/office/officeart/2008/layout/VerticalCurvedList"/>
    <dgm:cxn modelId="{F3A9AE02-870F-4A84-9951-461A2E585681}" type="presParOf" srcId="{3CE6FED4-2DAD-4831-859B-83B486D2B682}" destId="{A7CEDD17-61EC-4A28-BC98-EBBA557177D8}" srcOrd="1" destOrd="0" presId="urn:microsoft.com/office/officeart/2008/layout/VerticalCurvedList"/>
    <dgm:cxn modelId="{79B48D65-6B46-44BB-8382-74C86775ED70}" type="presParOf" srcId="{3CE6FED4-2DAD-4831-859B-83B486D2B682}" destId="{A0ACCFC3-F876-42AD-9F75-7B7E71B65297}" srcOrd="2" destOrd="0" presId="urn:microsoft.com/office/officeart/2008/layout/VerticalCurvedList"/>
    <dgm:cxn modelId="{E5F340DC-F948-43C5-ADEE-F09E87E5D1A4}" type="presParOf" srcId="{3CE6FED4-2DAD-4831-859B-83B486D2B682}" destId="{82205EDF-42FB-4B9D-BD44-4EA0EF5DCB0F}" srcOrd="3" destOrd="0" presId="urn:microsoft.com/office/officeart/2008/layout/VerticalCurvedList"/>
    <dgm:cxn modelId="{19FE5E5D-CD44-4AE9-8C7F-FC07A667308D}" type="presParOf" srcId="{AB70A92E-010E-43F7-AAE4-88DE190620AB}" destId="{4C00729A-87B9-44AA-B2C4-B5479F1B0121}" srcOrd="1" destOrd="0" presId="urn:microsoft.com/office/officeart/2008/layout/VerticalCurvedList"/>
    <dgm:cxn modelId="{F0A5C612-2FA3-4E58-85A0-02BA22B526E0}" type="presParOf" srcId="{AB70A92E-010E-43F7-AAE4-88DE190620AB}" destId="{368AD29E-C869-417F-A59B-39997D19537F}" srcOrd="2" destOrd="0" presId="urn:microsoft.com/office/officeart/2008/layout/VerticalCurvedList"/>
    <dgm:cxn modelId="{46CDCE66-2275-4AD4-A1CB-57E94D18CC09}" type="presParOf" srcId="{368AD29E-C869-417F-A59B-39997D19537F}" destId="{2AE89EE4-BD96-48CE-B753-5C793CAE6F9A}" srcOrd="0" destOrd="0" presId="urn:microsoft.com/office/officeart/2008/layout/VerticalCurvedList"/>
    <dgm:cxn modelId="{C242A29D-1DCC-441A-B5FB-D769D83DBBA9}" type="presParOf" srcId="{AB70A92E-010E-43F7-AAE4-88DE190620AB}" destId="{30077CF6-91C1-4685-968E-CC9C7AD30CAF}" srcOrd="3" destOrd="0" presId="urn:microsoft.com/office/officeart/2008/layout/VerticalCurvedList"/>
    <dgm:cxn modelId="{65BE22FC-BEEA-4DE3-B778-3E4CDBA5C79B}" type="presParOf" srcId="{AB70A92E-010E-43F7-AAE4-88DE190620AB}" destId="{7CD65F90-7B26-458C-BD93-B540C6B5D11D}" srcOrd="4" destOrd="0" presId="urn:microsoft.com/office/officeart/2008/layout/VerticalCurvedList"/>
    <dgm:cxn modelId="{691BC815-E8EF-413F-9253-5BDAE04FD1B2}" type="presParOf" srcId="{7CD65F90-7B26-458C-BD93-B540C6B5D11D}" destId="{F96017AC-F87C-427C-959B-AA887810E098}" srcOrd="0" destOrd="0" presId="urn:microsoft.com/office/officeart/2008/layout/VerticalCurvedList"/>
    <dgm:cxn modelId="{958589C0-4A86-4B50-B734-7057F8F1695D}" type="presParOf" srcId="{AB70A92E-010E-43F7-AAE4-88DE190620AB}" destId="{A86C0E34-0345-4E55-A958-CFD245A63C69}" srcOrd="5" destOrd="0" presId="urn:microsoft.com/office/officeart/2008/layout/VerticalCurvedList"/>
    <dgm:cxn modelId="{5586D600-95EA-4096-9C3E-DCA44CA0A2DD}" type="presParOf" srcId="{AB70A92E-010E-43F7-AAE4-88DE190620AB}" destId="{1B95B71C-8B51-4367-BB4A-AC2000B8F078}" srcOrd="6" destOrd="0" presId="urn:microsoft.com/office/officeart/2008/layout/VerticalCurvedList"/>
    <dgm:cxn modelId="{EA00CF37-6FF5-411B-8A69-D4096445F6FB}" type="presParOf" srcId="{1B95B71C-8B51-4367-BB4A-AC2000B8F078}" destId="{46686338-11E8-4444-AD93-6E7851068BC0}" srcOrd="0" destOrd="0" presId="urn:microsoft.com/office/officeart/2008/layout/VerticalCurvedList"/>
    <dgm:cxn modelId="{5EC76E34-6274-428E-B1DD-A30FDF1D3E88}" type="presParOf" srcId="{AB70A92E-010E-43F7-AAE4-88DE190620AB}" destId="{9108CA21-1A77-4375-93B0-4BD6CA449684}" srcOrd="7" destOrd="0" presId="urn:microsoft.com/office/officeart/2008/layout/VerticalCurvedList"/>
    <dgm:cxn modelId="{826A02CE-831B-4DB4-80DA-3296AD9A6026}" type="presParOf" srcId="{AB70A92E-010E-43F7-AAE4-88DE190620AB}" destId="{4C7B21EF-4C56-4E34-BA39-E2E7667FC24E}" srcOrd="8" destOrd="0" presId="urn:microsoft.com/office/officeart/2008/layout/VerticalCurvedList"/>
    <dgm:cxn modelId="{56E9E205-E7FB-49FB-92A8-42A160600B65}" type="presParOf" srcId="{4C7B21EF-4C56-4E34-BA39-E2E7667FC24E}" destId="{8BFAC302-2271-4B20-A839-AF6B2CCC239E}" srcOrd="0" destOrd="0" presId="urn:microsoft.com/office/officeart/2008/layout/VerticalCurvedList"/>
    <dgm:cxn modelId="{5E43FA87-2184-4CC3-B237-7D0ECFE0FD93}" type="presParOf" srcId="{AB70A92E-010E-43F7-AAE4-88DE190620AB}" destId="{56EAC602-0EFF-42B8-A704-97D3D078B020}" srcOrd="9" destOrd="0" presId="urn:microsoft.com/office/officeart/2008/layout/VerticalCurvedList"/>
    <dgm:cxn modelId="{3700121D-E4A3-4847-9A4A-0B03A6FD1649}" type="presParOf" srcId="{AB70A92E-010E-43F7-AAE4-88DE190620AB}" destId="{A2FF79DB-F06C-4A0B-A26B-09C1F58BD32A}" srcOrd="10" destOrd="0" presId="urn:microsoft.com/office/officeart/2008/layout/VerticalCurvedList"/>
    <dgm:cxn modelId="{9B4DC100-1D35-4220-9B8D-3C90EF8F3732}" type="presParOf" srcId="{A2FF79DB-F06C-4A0B-A26B-09C1F58BD32A}" destId="{5A111016-3416-4BE8-8232-AE3BB706D550}" srcOrd="0" destOrd="0" presId="urn:microsoft.com/office/officeart/2008/layout/VerticalCurvedList"/>
    <dgm:cxn modelId="{C019B4FF-4CFA-4010-B8AB-D65CB81F271E}" type="presParOf" srcId="{AB70A92E-010E-43F7-AAE4-88DE190620AB}" destId="{B37F1A24-E945-4A15-970F-549A069BBDBE}" srcOrd="11" destOrd="0" presId="urn:microsoft.com/office/officeart/2008/layout/VerticalCurvedList"/>
    <dgm:cxn modelId="{5B2BC379-5E60-433A-B5E6-AD74992AD0DD}" type="presParOf" srcId="{AB70A92E-010E-43F7-AAE4-88DE190620AB}" destId="{85B4B131-1567-4E90-83A1-94F8D9501960}" srcOrd="12" destOrd="0" presId="urn:microsoft.com/office/officeart/2008/layout/VerticalCurvedList"/>
    <dgm:cxn modelId="{47812F0C-3C73-4517-B91D-8231E44EEC49}" type="presParOf" srcId="{85B4B131-1567-4E90-83A1-94F8D9501960}" destId="{3DE06158-6B12-4BD0-998D-DA9EA1C5B9A2}" srcOrd="0" destOrd="0" presId="urn:microsoft.com/office/officeart/2008/layout/VerticalCurvedList"/>
    <dgm:cxn modelId="{0FBFF1D1-2D8A-467E-9447-9A31B902D80F}" type="presParOf" srcId="{AB70A92E-010E-43F7-AAE4-88DE190620AB}" destId="{11E00F4C-1BB1-4C17-BB90-CC3BA86EDFB0}" srcOrd="13" destOrd="0" presId="urn:microsoft.com/office/officeart/2008/layout/VerticalCurvedList"/>
    <dgm:cxn modelId="{E26F09F3-9527-47AF-A000-7726AD092FAB}" type="presParOf" srcId="{AB70A92E-010E-43F7-AAE4-88DE190620AB}" destId="{86BF7BC1-0A0D-4234-9555-EF479D0433FB}" srcOrd="14" destOrd="0" presId="urn:microsoft.com/office/officeart/2008/layout/VerticalCurvedList"/>
    <dgm:cxn modelId="{BEBDA806-324D-4BA1-BC17-07AFF0D7AB60}" type="presParOf" srcId="{86BF7BC1-0A0D-4234-9555-EF479D0433FB}" destId="{996DE953-9A33-4CAA-A317-6723143E388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EF0098-20D1-48A2-82F8-F1D1D6F96344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AE627D-5A7C-4953-9B8D-ABC5AFA773AC}">
      <dgm:prSet/>
      <dgm:spPr/>
      <dgm:t>
        <a:bodyPr/>
        <a:lstStyle/>
        <a:p>
          <a:pPr algn="l"/>
          <a:r>
            <a:rPr lang="en-US" b="0" dirty="0" err="1"/>
            <a:t>Yussuf</a:t>
          </a:r>
          <a:r>
            <a:rPr lang="en-US" b="0" dirty="0"/>
            <a:t> Chothia</a:t>
          </a:r>
        </a:p>
      </dgm:t>
    </dgm:pt>
    <dgm:pt modelId="{59C8EE7A-8E56-4B84-B261-3AD0644AD140}" type="parTrans" cxnId="{E98637D8-4490-437F-B93F-A3D31C3D89B5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76033B24-9A3E-4151-9F72-4408526E2E93}" type="sibTrans" cxnId="{E98637D8-4490-437F-B93F-A3D31C3D89B5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DD8E44AC-BFBB-437C-98C4-FDE7BDEE2B82}">
      <dgm:prSet/>
      <dgm:spPr/>
      <dgm:t>
        <a:bodyPr/>
        <a:lstStyle/>
        <a:p>
          <a:pPr algn="l"/>
          <a:r>
            <a:rPr lang="en-US" b="0" dirty="0"/>
            <a:t>Dr. Mohammed Iqbal Sultan</a:t>
          </a:r>
        </a:p>
      </dgm:t>
    </dgm:pt>
    <dgm:pt modelId="{C9FFD03E-57F3-4462-BE0D-6B8D88900888}" type="parTrans" cxnId="{48E75DAE-D8DA-40F9-9FC7-3BCEB929F1D1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EBD070E1-D08E-449A-84C2-D81C9031879B}" type="sibTrans" cxnId="{48E75DAE-D8DA-40F9-9FC7-3BCEB929F1D1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48B6605-B65C-4E6F-9613-22F6661E485E}">
      <dgm:prSet/>
      <dgm:spPr/>
      <dgm:t>
        <a:bodyPr/>
        <a:lstStyle/>
        <a:p>
          <a:pPr algn="l"/>
          <a:r>
            <a:rPr lang="en-US" b="0" dirty="0"/>
            <a:t>Riaz Gutta</a:t>
          </a:r>
        </a:p>
      </dgm:t>
    </dgm:pt>
    <dgm:pt modelId="{DCE64CF1-EE84-4E59-80BE-5EB7AFC0060B}" type="parTrans" cxnId="{FB904DC5-EB53-467C-B7B8-5EF8330C11CA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143BA34A-5ACE-4032-9045-4AA29034BAB7}" type="sibTrans" cxnId="{FB904DC5-EB53-467C-B7B8-5EF8330C11CA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3316CE70-3571-4D9B-8649-DEE435F9EE71}">
      <dgm:prSet/>
      <dgm:spPr/>
      <dgm:t>
        <a:bodyPr/>
        <a:lstStyle/>
        <a:p>
          <a:pPr algn="l"/>
          <a:r>
            <a:rPr lang="en-US" b="0" dirty="0"/>
            <a:t>Hussin Goss (Gold Coast)</a:t>
          </a:r>
        </a:p>
      </dgm:t>
    </dgm:pt>
    <dgm:pt modelId="{16B59092-DFA6-447C-9BCE-3AA65457075C}" type="parTrans" cxnId="{25DE67CB-323F-465F-8DE3-46A2811FE764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5E4E8A57-91B7-4CA1-889E-CF5E68134A77}" type="sibTrans" cxnId="{25DE67CB-323F-465F-8DE3-46A2811FE764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E35A525E-52C9-46C7-BB7D-7038F1C9D3C2}" type="pres">
      <dgm:prSet presAssocID="{43EF0098-20D1-48A2-82F8-F1D1D6F96344}" presName="Name0" presStyleCnt="0">
        <dgm:presLayoutVars>
          <dgm:chMax val="7"/>
          <dgm:chPref val="7"/>
          <dgm:dir/>
        </dgm:presLayoutVars>
      </dgm:prSet>
      <dgm:spPr/>
    </dgm:pt>
    <dgm:pt modelId="{ACE51543-211A-4CEA-B1D7-A6AEDA08976D}" type="pres">
      <dgm:prSet presAssocID="{43EF0098-20D1-48A2-82F8-F1D1D6F96344}" presName="Name1" presStyleCnt="0"/>
      <dgm:spPr/>
    </dgm:pt>
    <dgm:pt modelId="{4D87F1F7-01B2-4A05-870C-6EC59E604995}" type="pres">
      <dgm:prSet presAssocID="{43EF0098-20D1-48A2-82F8-F1D1D6F96344}" presName="cycle" presStyleCnt="0"/>
      <dgm:spPr/>
    </dgm:pt>
    <dgm:pt modelId="{2BCC9AD2-E4B7-4F93-90D6-F2FC01C79CD8}" type="pres">
      <dgm:prSet presAssocID="{43EF0098-20D1-48A2-82F8-F1D1D6F96344}" presName="srcNode" presStyleLbl="node1" presStyleIdx="0" presStyleCnt="4"/>
      <dgm:spPr/>
    </dgm:pt>
    <dgm:pt modelId="{97614EC0-BC5B-4069-9C42-9427564B6BB9}" type="pres">
      <dgm:prSet presAssocID="{43EF0098-20D1-48A2-82F8-F1D1D6F96344}" presName="conn" presStyleLbl="parChTrans1D2" presStyleIdx="0" presStyleCnt="1"/>
      <dgm:spPr/>
    </dgm:pt>
    <dgm:pt modelId="{F3886BD3-776E-451C-ABE0-43776BAE04DA}" type="pres">
      <dgm:prSet presAssocID="{43EF0098-20D1-48A2-82F8-F1D1D6F96344}" presName="extraNode" presStyleLbl="node1" presStyleIdx="0" presStyleCnt="4"/>
      <dgm:spPr/>
    </dgm:pt>
    <dgm:pt modelId="{4B3A5019-AD7D-4036-B29A-10D8FEBE93F4}" type="pres">
      <dgm:prSet presAssocID="{43EF0098-20D1-48A2-82F8-F1D1D6F96344}" presName="dstNode" presStyleLbl="node1" presStyleIdx="0" presStyleCnt="4"/>
      <dgm:spPr/>
    </dgm:pt>
    <dgm:pt modelId="{F3BF87F4-2455-43ED-9DE2-8608C243DF93}" type="pres">
      <dgm:prSet presAssocID="{B6AE627D-5A7C-4953-9B8D-ABC5AFA773AC}" presName="text_1" presStyleLbl="node1" presStyleIdx="0" presStyleCnt="4">
        <dgm:presLayoutVars>
          <dgm:bulletEnabled val="1"/>
        </dgm:presLayoutVars>
      </dgm:prSet>
      <dgm:spPr/>
    </dgm:pt>
    <dgm:pt modelId="{6D37606A-1C18-4238-8141-3B98A09771EA}" type="pres">
      <dgm:prSet presAssocID="{B6AE627D-5A7C-4953-9B8D-ABC5AFA773AC}" presName="accent_1" presStyleCnt="0"/>
      <dgm:spPr/>
    </dgm:pt>
    <dgm:pt modelId="{14300447-1651-4C1A-BC58-1374CE7E4FA9}" type="pres">
      <dgm:prSet presAssocID="{B6AE627D-5A7C-4953-9B8D-ABC5AFA773AC}" presName="accentRepeatNode" presStyleLbl="solidFgAcc1" presStyleIdx="0" presStyleCnt="4"/>
      <dgm:spPr/>
    </dgm:pt>
    <dgm:pt modelId="{A35AC54B-7E36-43BB-BDEE-72B07D6E67CA}" type="pres">
      <dgm:prSet presAssocID="{DD8E44AC-BFBB-437C-98C4-FDE7BDEE2B82}" presName="text_2" presStyleLbl="node1" presStyleIdx="1" presStyleCnt="4">
        <dgm:presLayoutVars>
          <dgm:bulletEnabled val="1"/>
        </dgm:presLayoutVars>
      </dgm:prSet>
      <dgm:spPr/>
    </dgm:pt>
    <dgm:pt modelId="{98208571-EC75-48DC-9593-BEB1AA7978FC}" type="pres">
      <dgm:prSet presAssocID="{DD8E44AC-BFBB-437C-98C4-FDE7BDEE2B82}" presName="accent_2" presStyleCnt="0"/>
      <dgm:spPr/>
    </dgm:pt>
    <dgm:pt modelId="{2D0E0F63-85B8-46B9-BB30-BEEF74F7EF39}" type="pres">
      <dgm:prSet presAssocID="{DD8E44AC-BFBB-437C-98C4-FDE7BDEE2B82}" presName="accentRepeatNode" presStyleLbl="solidFgAcc1" presStyleIdx="1" presStyleCnt="4"/>
      <dgm:spPr/>
    </dgm:pt>
    <dgm:pt modelId="{B44844DB-C75B-4BEC-AEA5-6502868314A8}" type="pres">
      <dgm:prSet presAssocID="{B48B6605-B65C-4E6F-9613-22F6661E485E}" presName="text_3" presStyleLbl="node1" presStyleIdx="2" presStyleCnt="4">
        <dgm:presLayoutVars>
          <dgm:bulletEnabled val="1"/>
        </dgm:presLayoutVars>
      </dgm:prSet>
      <dgm:spPr/>
    </dgm:pt>
    <dgm:pt modelId="{FE97797B-05AC-406B-A064-F392DD47DB3C}" type="pres">
      <dgm:prSet presAssocID="{B48B6605-B65C-4E6F-9613-22F6661E485E}" presName="accent_3" presStyleCnt="0"/>
      <dgm:spPr/>
    </dgm:pt>
    <dgm:pt modelId="{608EFB4B-5C53-4349-945E-2E489C853CA2}" type="pres">
      <dgm:prSet presAssocID="{B48B6605-B65C-4E6F-9613-22F6661E485E}" presName="accentRepeatNode" presStyleLbl="solidFgAcc1" presStyleIdx="2" presStyleCnt="4"/>
      <dgm:spPr/>
    </dgm:pt>
    <dgm:pt modelId="{DE593BE1-317C-4D15-BB1A-B143FEED2B67}" type="pres">
      <dgm:prSet presAssocID="{3316CE70-3571-4D9B-8649-DEE435F9EE71}" presName="text_4" presStyleLbl="node1" presStyleIdx="3" presStyleCnt="4">
        <dgm:presLayoutVars>
          <dgm:bulletEnabled val="1"/>
        </dgm:presLayoutVars>
      </dgm:prSet>
      <dgm:spPr/>
    </dgm:pt>
    <dgm:pt modelId="{8B9E7A69-B9FF-4697-905D-AEC81A88439C}" type="pres">
      <dgm:prSet presAssocID="{3316CE70-3571-4D9B-8649-DEE435F9EE71}" presName="accent_4" presStyleCnt="0"/>
      <dgm:spPr/>
    </dgm:pt>
    <dgm:pt modelId="{51C4AEFA-79F6-4EA9-BE99-A23B7B1BB6E7}" type="pres">
      <dgm:prSet presAssocID="{3316CE70-3571-4D9B-8649-DEE435F9EE71}" presName="accentRepeatNode" presStyleLbl="solidFgAcc1" presStyleIdx="3" presStyleCnt="4"/>
      <dgm:spPr/>
    </dgm:pt>
  </dgm:ptLst>
  <dgm:cxnLst>
    <dgm:cxn modelId="{AC993F3D-90F3-4A0B-95A1-3F5D0B06CEB5}" type="presOf" srcId="{43EF0098-20D1-48A2-82F8-F1D1D6F96344}" destId="{E35A525E-52C9-46C7-BB7D-7038F1C9D3C2}" srcOrd="0" destOrd="0" presId="urn:microsoft.com/office/officeart/2008/layout/VerticalCurvedList"/>
    <dgm:cxn modelId="{E4D68C73-DD58-4B61-A1F6-1C4F73232469}" type="presOf" srcId="{B48B6605-B65C-4E6F-9613-22F6661E485E}" destId="{B44844DB-C75B-4BEC-AEA5-6502868314A8}" srcOrd="0" destOrd="0" presId="urn:microsoft.com/office/officeart/2008/layout/VerticalCurvedList"/>
    <dgm:cxn modelId="{70955C8C-B695-42BA-8885-56CF1554DDA4}" type="presOf" srcId="{B6AE627D-5A7C-4953-9B8D-ABC5AFA773AC}" destId="{F3BF87F4-2455-43ED-9DE2-8608C243DF93}" srcOrd="0" destOrd="0" presId="urn:microsoft.com/office/officeart/2008/layout/VerticalCurvedList"/>
    <dgm:cxn modelId="{48E75DAE-D8DA-40F9-9FC7-3BCEB929F1D1}" srcId="{43EF0098-20D1-48A2-82F8-F1D1D6F96344}" destId="{DD8E44AC-BFBB-437C-98C4-FDE7BDEE2B82}" srcOrd="1" destOrd="0" parTransId="{C9FFD03E-57F3-4462-BE0D-6B8D88900888}" sibTransId="{EBD070E1-D08E-449A-84C2-D81C9031879B}"/>
    <dgm:cxn modelId="{FB904DC5-EB53-467C-B7B8-5EF8330C11CA}" srcId="{43EF0098-20D1-48A2-82F8-F1D1D6F96344}" destId="{B48B6605-B65C-4E6F-9613-22F6661E485E}" srcOrd="2" destOrd="0" parTransId="{DCE64CF1-EE84-4E59-80BE-5EB7AFC0060B}" sibTransId="{143BA34A-5ACE-4032-9045-4AA29034BAB7}"/>
    <dgm:cxn modelId="{935443C8-4DF0-44DD-A49D-1044E6190218}" type="presOf" srcId="{3316CE70-3571-4D9B-8649-DEE435F9EE71}" destId="{DE593BE1-317C-4D15-BB1A-B143FEED2B67}" srcOrd="0" destOrd="0" presId="urn:microsoft.com/office/officeart/2008/layout/VerticalCurvedList"/>
    <dgm:cxn modelId="{25DE67CB-323F-465F-8DE3-46A2811FE764}" srcId="{43EF0098-20D1-48A2-82F8-F1D1D6F96344}" destId="{3316CE70-3571-4D9B-8649-DEE435F9EE71}" srcOrd="3" destOrd="0" parTransId="{16B59092-DFA6-447C-9BCE-3AA65457075C}" sibTransId="{5E4E8A57-91B7-4CA1-889E-CF5E68134A77}"/>
    <dgm:cxn modelId="{E98637D8-4490-437F-B93F-A3D31C3D89B5}" srcId="{43EF0098-20D1-48A2-82F8-F1D1D6F96344}" destId="{B6AE627D-5A7C-4953-9B8D-ABC5AFA773AC}" srcOrd="0" destOrd="0" parTransId="{59C8EE7A-8E56-4B84-B261-3AD0644AD140}" sibTransId="{76033B24-9A3E-4151-9F72-4408526E2E93}"/>
    <dgm:cxn modelId="{ECDFB8EA-3F6C-41FD-8F9D-76580113742D}" type="presOf" srcId="{DD8E44AC-BFBB-437C-98C4-FDE7BDEE2B82}" destId="{A35AC54B-7E36-43BB-BDEE-72B07D6E67CA}" srcOrd="0" destOrd="0" presId="urn:microsoft.com/office/officeart/2008/layout/VerticalCurvedList"/>
    <dgm:cxn modelId="{B6F583EB-79BE-4EAD-BB26-175CAD949A00}" type="presOf" srcId="{76033B24-9A3E-4151-9F72-4408526E2E93}" destId="{97614EC0-BC5B-4069-9C42-9427564B6BB9}" srcOrd="0" destOrd="0" presId="urn:microsoft.com/office/officeart/2008/layout/VerticalCurvedList"/>
    <dgm:cxn modelId="{B565CBFB-E030-4553-841F-48157A37F51F}" type="presParOf" srcId="{E35A525E-52C9-46C7-BB7D-7038F1C9D3C2}" destId="{ACE51543-211A-4CEA-B1D7-A6AEDA08976D}" srcOrd="0" destOrd="0" presId="urn:microsoft.com/office/officeart/2008/layout/VerticalCurvedList"/>
    <dgm:cxn modelId="{0C77D43E-2A5B-448E-B384-5D398243E01D}" type="presParOf" srcId="{ACE51543-211A-4CEA-B1D7-A6AEDA08976D}" destId="{4D87F1F7-01B2-4A05-870C-6EC59E604995}" srcOrd="0" destOrd="0" presId="urn:microsoft.com/office/officeart/2008/layout/VerticalCurvedList"/>
    <dgm:cxn modelId="{53CA9AB5-21FF-4D35-AC82-5071A6181A78}" type="presParOf" srcId="{4D87F1F7-01B2-4A05-870C-6EC59E604995}" destId="{2BCC9AD2-E4B7-4F93-90D6-F2FC01C79CD8}" srcOrd="0" destOrd="0" presId="urn:microsoft.com/office/officeart/2008/layout/VerticalCurvedList"/>
    <dgm:cxn modelId="{1140E708-CC0A-4701-B85D-57EA995E0676}" type="presParOf" srcId="{4D87F1F7-01B2-4A05-870C-6EC59E604995}" destId="{97614EC0-BC5B-4069-9C42-9427564B6BB9}" srcOrd="1" destOrd="0" presId="urn:microsoft.com/office/officeart/2008/layout/VerticalCurvedList"/>
    <dgm:cxn modelId="{631380A9-9A42-4E17-8BD7-33D459E26B22}" type="presParOf" srcId="{4D87F1F7-01B2-4A05-870C-6EC59E604995}" destId="{F3886BD3-776E-451C-ABE0-43776BAE04DA}" srcOrd="2" destOrd="0" presId="urn:microsoft.com/office/officeart/2008/layout/VerticalCurvedList"/>
    <dgm:cxn modelId="{C4B3B90A-3F2B-47E4-B0D2-EC94F632C85E}" type="presParOf" srcId="{4D87F1F7-01B2-4A05-870C-6EC59E604995}" destId="{4B3A5019-AD7D-4036-B29A-10D8FEBE93F4}" srcOrd="3" destOrd="0" presId="urn:microsoft.com/office/officeart/2008/layout/VerticalCurvedList"/>
    <dgm:cxn modelId="{D00FF94E-BDB0-4FBA-B16A-848DACD55AFC}" type="presParOf" srcId="{ACE51543-211A-4CEA-B1D7-A6AEDA08976D}" destId="{F3BF87F4-2455-43ED-9DE2-8608C243DF93}" srcOrd="1" destOrd="0" presId="urn:microsoft.com/office/officeart/2008/layout/VerticalCurvedList"/>
    <dgm:cxn modelId="{9C8BADFE-E2BC-4C26-ADB4-428BF60F6025}" type="presParOf" srcId="{ACE51543-211A-4CEA-B1D7-A6AEDA08976D}" destId="{6D37606A-1C18-4238-8141-3B98A09771EA}" srcOrd="2" destOrd="0" presId="urn:microsoft.com/office/officeart/2008/layout/VerticalCurvedList"/>
    <dgm:cxn modelId="{2AEEBC4F-972A-47BA-8701-03BC497CD461}" type="presParOf" srcId="{6D37606A-1C18-4238-8141-3B98A09771EA}" destId="{14300447-1651-4C1A-BC58-1374CE7E4FA9}" srcOrd="0" destOrd="0" presId="urn:microsoft.com/office/officeart/2008/layout/VerticalCurvedList"/>
    <dgm:cxn modelId="{6D1EE163-E4B5-49B8-906C-67DC6595BD4D}" type="presParOf" srcId="{ACE51543-211A-4CEA-B1D7-A6AEDA08976D}" destId="{A35AC54B-7E36-43BB-BDEE-72B07D6E67CA}" srcOrd="3" destOrd="0" presId="urn:microsoft.com/office/officeart/2008/layout/VerticalCurvedList"/>
    <dgm:cxn modelId="{8639A585-8655-43DD-A1DF-C77C33DB859D}" type="presParOf" srcId="{ACE51543-211A-4CEA-B1D7-A6AEDA08976D}" destId="{98208571-EC75-48DC-9593-BEB1AA7978FC}" srcOrd="4" destOrd="0" presId="urn:microsoft.com/office/officeart/2008/layout/VerticalCurvedList"/>
    <dgm:cxn modelId="{7471469C-8738-4BB9-AB59-9E9F8FFE14D1}" type="presParOf" srcId="{98208571-EC75-48DC-9593-BEB1AA7978FC}" destId="{2D0E0F63-85B8-46B9-BB30-BEEF74F7EF39}" srcOrd="0" destOrd="0" presId="urn:microsoft.com/office/officeart/2008/layout/VerticalCurvedList"/>
    <dgm:cxn modelId="{E2D82F44-15E9-4144-AC15-F33FEA6A6611}" type="presParOf" srcId="{ACE51543-211A-4CEA-B1D7-A6AEDA08976D}" destId="{B44844DB-C75B-4BEC-AEA5-6502868314A8}" srcOrd="5" destOrd="0" presId="urn:microsoft.com/office/officeart/2008/layout/VerticalCurvedList"/>
    <dgm:cxn modelId="{1F0D369B-448B-4019-8A3F-D1BCFC4BC767}" type="presParOf" srcId="{ACE51543-211A-4CEA-B1D7-A6AEDA08976D}" destId="{FE97797B-05AC-406B-A064-F392DD47DB3C}" srcOrd="6" destOrd="0" presId="urn:microsoft.com/office/officeart/2008/layout/VerticalCurvedList"/>
    <dgm:cxn modelId="{C6B2554C-C051-42CF-BC9A-7F40F349FFC2}" type="presParOf" srcId="{FE97797B-05AC-406B-A064-F392DD47DB3C}" destId="{608EFB4B-5C53-4349-945E-2E489C853CA2}" srcOrd="0" destOrd="0" presId="urn:microsoft.com/office/officeart/2008/layout/VerticalCurvedList"/>
    <dgm:cxn modelId="{2D0A36BD-E009-404A-979A-79BA1B3730DC}" type="presParOf" srcId="{ACE51543-211A-4CEA-B1D7-A6AEDA08976D}" destId="{DE593BE1-317C-4D15-BB1A-B143FEED2B67}" srcOrd="7" destOrd="0" presId="urn:microsoft.com/office/officeart/2008/layout/VerticalCurvedList"/>
    <dgm:cxn modelId="{6F2B9D09-F945-47CC-AD6B-390C16D3AD76}" type="presParOf" srcId="{ACE51543-211A-4CEA-B1D7-A6AEDA08976D}" destId="{8B9E7A69-B9FF-4697-905D-AEC81A88439C}" srcOrd="8" destOrd="0" presId="urn:microsoft.com/office/officeart/2008/layout/VerticalCurvedList"/>
    <dgm:cxn modelId="{9AE4FC1D-2EA2-4B09-A0A7-0089965FA5BA}" type="presParOf" srcId="{8B9E7A69-B9FF-4697-905D-AEC81A88439C}" destId="{51C4AEFA-79F6-4EA9-BE99-A23B7B1BB6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FEADD9-F67D-41F5-BA4C-3C84956E7F46}" type="doc">
      <dgm:prSet loTypeId="urn:microsoft.com/office/officeart/2005/8/layout/vList5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4EE5CD8-078F-4590-BF9C-A341A294A01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4400"/>
            <a:t>1</a:t>
          </a:r>
        </a:p>
      </dgm:t>
    </dgm:pt>
    <dgm:pt modelId="{BB568D76-3363-43D3-B00C-3359A643216C}" type="parTrans" cxnId="{F40F9561-0D4C-44CF-91EF-A92B1DBDE44B}">
      <dgm:prSet/>
      <dgm:spPr/>
      <dgm:t>
        <a:bodyPr/>
        <a:lstStyle/>
        <a:p>
          <a:endParaRPr lang="en-US" sz="3200"/>
        </a:p>
      </dgm:t>
    </dgm:pt>
    <dgm:pt modelId="{CF9FB981-E6ED-4440-AC98-4E4E2ABA2C55}" type="sibTrans" cxnId="{F40F9561-0D4C-44CF-91EF-A92B1DBDE44B}">
      <dgm:prSet/>
      <dgm:spPr/>
      <dgm:t>
        <a:bodyPr/>
        <a:lstStyle/>
        <a:p>
          <a:endParaRPr lang="en-US" sz="3200"/>
        </a:p>
      </dgm:t>
    </dgm:pt>
    <dgm:pt modelId="{AA046201-5C4D-445E-BF0B-5C6D2B0A1945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4400"/>
            <a:t>2</a:t>
          </a:r>
        </a:p>
      </dgm:t>
    </dgm:pt>
    <dgm:pt modelId="{FE92FC33-5E0F-4302-9E80-A69E8ACDDE56}" type="parTrans" cxnId="{B8AF1086-D7BE-446F-9133-738B599E9A7D}">
      <dgm:prSet/>
      <dgm:spPr/>
      <dgm:t>
        <a:bodyPr/>
        <a:lstStyle/>
        <a:p>
          <a:endParaRPr lang="en-US" sz="3200"/>
        </a:p>
      </dgm:t>
    </dgm:pt>
    <dgm:pt modelId="{40767EFF-7D52-4469-ACEE-7D28E67337E2}" type="sibTrans" cxnId="{B8AF1086-D7BE-446F-9133-738B599E9A7D}">
      <dgm:prSet/>
      <dgm:spPr/>
      <dgm:t>
        <a:bodyPr/>
        <a:lstStyle/>
        <a:p>
          <a:endParaRPr lang="en-US" sz="3200"/>
        </a:p>
      </dgm:t>
    </dgm:pt>
    <dgm:pt modelId="{C59269D0-92A5-481C-BA64-727AFB0DD545}">
      <dgm:prSet phldrT="[Text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Contact GP</a:t>
          </a:r>
        </a:p>
      </dgm:t>
    </dgm:pt>
    <dgm:pt modelId="{312CC84D-092F-422A-AA24-A4619DBBB7BE}" type="parTrans" cxnId="{9071FB3B-D26B-4384-BD1A-80C12C62D02C}">
      <dgm:prSet/>
      <dgm:spPr/>
      <dgm:t>
        <a:bodyPr/>
        <a:lstStyle/>
        <a:p>
          <a:endParaRPr lang="en-US" sz="3200"/>
        </a:p>
      </dgm:t>
    </dgm:pt>
    <dgm:pt modelId="{266DE8E8-1339-41C4-B9A7-6148496C7FA9}" type="sibTrans" cxnId="{9071FB3B-D26B-4384-BD1A-80C12C62D02C}">
      <dgm:prSet/>
      <dgm:spPr/>
      <dgm:t>
        <a:bodyPr/>
        <a:lstStyle/>
        <a:p>
          <a:endParaRPr lang="en-US" sz="3200"/>
        </a:p>
      </dgm:t>
    </dgm:pt>
    <dgm:pt modelId="{D1776C8F-2B10-4075-8DF7-7F65AB725ED5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4400" dirty="0"/>
            <a:t>3</a:t>
          </a:r>
        </a:p>
      </dgm:t>
    </dgm:pt>
    <dgm:pt modelId="{7291E740-3E17-41B3-99D3-1D67AE37CC3F}" type="parTrans" cxnId="{7077B78D-FCDC-4519-8416-DC357ACD5043}">
      <dgm:prSet/>
      <dgm:spPr/>
      <dgm:t>
        <a:bodyPr/>
        <a:lstStyle/>
        <a:p>
          <a:endParaRPr lang="en-US" sz="3200"/>
        </a:p>
      </dgm:t>
    </dgm:pt>
    <dgm:pt modelId="{88B75C29-8054-417D-BCE3-878A55118F6D}" type="sibTrans" cxnId="{7077B78D-FCDC-4519-8416-DC357ACD5043}">
      <dgm:prSet/>
      <dgm:spPr/>
      <dgm:t>
        <a:bodyPr/>
        <a:lstStyle/>
        <a:p>
          <a:endParaRPr lang="en-US" sz="3200"/>
        </a:p>
      </dgm:t>
    </dgm:pt>
    <dgm:pt modelId="{6BE4E373-0656-4EDC-821E-BE09C952B1F6}">
      <dgm:prSet phldrT="[Text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Arrange Death Certificate</a:t>
          </a:r>
        </a:p>
      </dgm:t>
    </dgm:pt>
    <dgm:pt modelId="{34218063-BF94-4304-99BD-B3F7BA4D3C8F}" type="parTrans" cxnId="{119690D4-400B-468B-8BA0-5C9C9E2AFEAF}">
      <dgm:prSet/>
      <dgm:spPr/>
      <dgm:t>
        <a:bodyPr/>
        <a:lstStyle/>
        <a:p>
          <a:endParaRPr lang="en-US" sz="3200"/>
        </a:p>
      </dgm:t>
    </dgm:pt>
    <dgm:pt modelId="{E17B9BF1-2948-497F-8EC7-3BF734D839DB}" type="sibTrans" cxnId="{119690D4-400B-468B-8BA0-5C9C9E2AFEAF}">
      <dgm:prSet/>
      <dgm:spPr/>
      <dgm:t>
        <a:bodyPr/>
        <a:lstStyle/>
        <a:p>
          <a:endParaRPr lang="en-US" sz="3200"/>
        </a:p>
      </dgm:t>
    </dgm:pt>
    <dgm:pt modelId="{1E4D3931-0DBD-4211-A24A-6AF364284B1E}">
      <dgm:prSet phldrT="[Text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pPr marL="280988" indent="-280988"/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Contact QAS / MFS</a:t>
          </a:r>
        </a:p>
      </dgm:t>
    </dgm:pt>
    <dgm:pt modelId="{CADAA3D9-7C63-4729-85B0-64C8AF644EEF}" type="sibTrans" cxnId="{63E4D827-0083-4625-9FD6-043D8D32091E}">
      <dgm:prSet/>
      <dgm:spPr/>
      <dgm:t>
        <a:bodyPr/>
        <a:lstStyle/>
        <a:p>
          <a:endParaRPr lang="en-US" sz="3200"/>
        </a:p>
      </dgm:t>
    </dgm:pt>
    <dgm:pt modelId="{FC93695B-FD0E-4353-B1FD-4328F4386DEC}" type="parTrans" cxnId="{63E4D827-0083-4625-9FD6-043D8D32091E}">
      <dgm:prSet/>
      <dgm:spPr/>
      <dgm:t>
        <a:bodyPr/>
        <a:lstStyle/>
        <a:p>
          <a:endParaRPr lang="en-US" sz="3200"/>
        </a:p>
      </dgm:t>
    </dgm:pt>
    <dgm:pt modelId="{AAE7A1E6-6847-453D-B55B-8A82BF138C1D}" type="pres">
      <dgm:prSet presAssocID="{F6FEADD9-F67D-41F5-BA4C-3C84956E7F46}" presName="Name0" presStyleCnt="0">
        <dgm:presLayoutVars>
          <dgm:dir/>
          <dgm:animLvl val="lvl"/>
          <dgm:resizeHandles val="exact"/>
        </dgm:presLayoutVars>
      </dgm:prSet>
      <dgm:spPr/>
    </dgm:pt>
    <dgm:pt modelId="{C4407577-18A2-46E0-8805-2838042EB67A}" type="pres">
      <dgm:prSet presAssocID="{74EE5CD8-078F-4590-BF9C-A341A294A016}" presName="linNode" presStyleCnt="0"/>
      <dgm:spPr/>
    </dgm:pt>
    <dgm:pt modelId="{7E429971-BC57-430F-BB25-C0574E5E39E3}" type="pres">
      <dgm:prSet presAssocID="{74EE5CD8-078F-4590-BF9C-A341A294A016}" presName="parentText" presStyleLbl="node1" presStyleIdx="0" presStyleCnt="3" custLinFactNeighborX="-17059" custLinFactNeighborY="-152">
        <dgm:presLayoutVars>
          <dgm:chMax val="1"/>
          <dgm:bulletEnabled val="1"/>
        </dgm:presLayoutVars>
      </dgm:prSet>
      <dgm:spPr>
        <a:prstGeom prst="roundRect">
          <a:avLst/>
        </a:prstGeom>
      </dgm:spPr>
    </dgm:pt>
    <dgm:pt modelId="{D54B1729-BC98-42C1-9C6C-D65DCBA4358F}" type="pres">
      <dgm:prSet presAssocID="{74EE5CD8-078F-4590-BF9C-A341A294A016}" presName="descendantText" presStyleLbl="alignAccFollowNode1" presStyleIdx="0" presStyleCnt="3" custScaleX="259632">
        <dgm:presLayoutVars>
          <dgm:bulletEnabled val="1"/>
        </dgm:presLayoutVars>
      </dgm:prSet>
      <dgm:spPr>
        <a:prstGeom prst="rect">
          <a:avLst/>
        </a:prstGeom>
      </dgm:spPr>
    </dgm:pt>
    <dgm:pt modelId="{AB8574CC-D4F2-4555-AEE3-F4EE58B11D03}" type="pres">
      <dgm:prSet presAssocID="{CF9FB981-E6ED-4440-AC98-4E4E2ABA2C55}" presName="sp" presStyleCnt="0"/>
      <dgm:spPr/>
    </dgm:pt>
    <dgm:pt modelId="{85B8F607-FDD8-476A-ADBE-E1250824F294}" type="pres">
      <dgm:prSet presAssocID="{AA046201-5C4D-445E-BF0B-5C6D2B0A1945}" presName="linNode" presStyleCnt="0"/>
      <dgm:spPr/>
    </dgm:pt>
    <dgm:pt modelId="{C04276DC-EE64-470A-B8BC-09067B8045FA}" type="pres">
      <dgm:prSet presAssocID="{AA046201-5C4D-445E-BF0B-5C6D2B0A1945}" presName="parentText" presStyleLbl="node1" presStyleIdx="1" presStyleCnt="3">
        <dgm:presLayoutVars>
          <dgm:chMax val="1"/>
          <dgm:bulletEnabled val="1"/>
        </dgm:presLayoutVars>
      </dgm:prSet>
      <dgm:spPr>
        <a:prstGeom prst="roundRect">
          <a:avLst/>
        </a:prstGeom>
      </dgm:spPr>
    </dgm:pt>
    <dgm:pt modelId="{B37A5355-225B-4C6F-AED7-6C620F99EECC}" type="pres">
      <dgm:prSet presAssocID="{AA046201-5C4D-445E-BF0B-5C6D2B0A1945}" presName="descendantText" presStyleLbl="alignAccFollowNode1" presStyleIdx="1" presStyleCnt="3" custScaleX="259632">
        <dgm:presLayoutVars>
          <dgm:bulletEnabled val="1"/>
        </dgm:presLayoutVars>
      </dgm:prSet>
      <dgm:spPr>
        <a:prstGeom prst="rect">
          <a:avLst/>
        </a:prstGeom>
      </dgm:spPr>
    </dgm:pt>
    <dgm:pt modelId="{5ACAA866-A8A8-4183-97B5-CEEAB1525C60}" type="pres">
      <dgm:prSet presAssocID="{40767EFF-7D52-4469-ACEE-7D28E67337E2}" presName="sp" presStyleCnt="0"/>
      <dgm:spPr/>
    </dgm:pt>
    <dgm:pt modelId="{477213BE-9E91-4950-8451-7F60796F47F4}" type="pres">
      <dgm:prSet presAssocID="{D1776C8F-2B10-4075-8DF7-7F65AB725ED5}" presName="linNode" presStyleCnt="0"/>
      <dgm:spPr/>
    </dgm:pt>
    <dgm:pt modelId="{F5034101-5B7D-4FE7-B47A-5A48CF39606B}" type="pres">
      <dgm:prSet presAssocID="{D1776C8F-2B10-4075-8DF7-7F65AB725ED5}" presName="parentText" presStyleLbl="node1" presStyleIdx="2" presStyleCnt="3">
        <dgm:presLayoutVars>
          <dgm:chMax val="1"/>
          <dgm:bulletEnabled val="1"/>
        </dgm:presLayoutVars>
      </dgm:prSet>
      <dgm:spPr>
        <a:prstGeom prst="roundRect">
          <a:avLst/>
        </a:prstGeom>
      </dgm:spPr>
    </dgm:pt>
    <dgm:pt modelId="{C7C3E6FD-D83F-4BDA-907E-B5EE041DA931}" type="pres">
      <dgm:prSet presAssocID="{D1776C8F-2B10-4075-8DF7-7F65AB725ED5}" presName="descendantText" presStyleLbl="alignAccFollowNode1" presStyleIdx="2" presStyleCnt="3" custScaleX="259632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B6416E04-E5DE-46CA-AD27-47EBE280D636}" type="presOf" srcId="{C59269D0-92A5-481C-BA64-727AFB0DD545}" destId="{B37A5355-225B-4C6F-AED7-6C620F99EECC}" srcOrd="0" destOrd="0" presId="urn:microsoft.com/office/officeart/2005/8/layout/vList5"/>
    <dgm:cxn modelId="{63E4D827-0083-4625-9FD6-043D8D32091E}" srcId="{74EE5CD8-078F-4590-BF9C-A341A294A016}" destId="{1E4D3931-0DBD-4211-A24A-6AF364284B1E}" srcOrd="0" destOrd="0" parTransId="{FC93695B-FD0E-4353-B1FD-4328F4386DEC}" sibTransId="{CADAA3D9-7C63-4729-85B0-64C8AF644EEF}"/>
    <dgm:cxn modelId="{9071FB3B-D26B-4384-BD1A-80C12C62D02C}" srcId="{AA046201-5C4D-445E-BF0B-5C6D2B0A1945}" destId="{C59269D0-92A5-481C-BA64-727AFB0DD545}" srcOrd="0" destOrd="0" parTransId="{312CC84D-092F-422A-AA24-A4619DBBB7BE}" sibTransId="{266DE8E8-1339-41C4-B9A7-6148496C7FA9}"/>
    <dgm:cxn modelId="{AFF7133D-5E9D-4613-9299-006F9E49301B}" type="presOf" srcId="{AA046201-5C4D-445E-BF0B-5C6D2B0A1945}" destId="{C04276DC-EE64-470A-B8BC-09067B8045FA}" srcOrd="0" destOrd="0" presId="urn:microsoft.com/office/officeart/2005/8/layout/vList5"/>
    <dgm:cxn modelId="{DBCA7E61-D822-40A0-A27A-D7E092386A0B}" type="presOf" srcId="{F6FEADD9-F67D-41F5-BA4C-3C84956E7F46}" destId="{AAE7A1E6-6847-453D-B55B-8A82BF138C1D}" srcOrd="0" destOrd="0" presId="urn:microsoft.com/office/officeart/2005/8/layout/vList5"/>
    <dgm:cxn modelId="{F40F9561-0D4C-44CF-91EF-A92B1DBDE44B}" srcId="{F6FEADD9-F67D-41F5-BA4C-3C84956E7F46}" destId="{74EE5CD8-078F-4590-BF9C-A341A294A016}" srcOrd="0" destOrd="0" parTransId="{BB568D76-3363-43D3-B00C-3359A643216C}" sibTransId="{CF9FB981-E6ED-4440-AC98-4E4E2ABA2C55}"/>
    <dgm:cxn modelId="{9A0DCB65-9DCB-4972-9768-1762E4116F3C}" type="presOf" srcId="{74EE5CD8-078F-4590-BF9C-A341A294A016}" destId="{7E429971-BC57-430F-BB25-C0574E5E39E3}" srcOrd="0" destOrd="0" presId="urn:microsoft.com/office/officeart/2005/8/layout/vList5"/>
    <dgm:cxn modelId="{3D887057-7E91-45EF-8E4B-3006C2DFECB4}" type="presOf" srcId="{6BE4E373-0656-4EDC-821E-BE09C952B1F6}" destId="{C7C3E6FD-D83F-4BDA-907E-B5EE041DA931}" srcOrd="0" destOrd="0" presId="urn:microsoft.com/office/officeart/2005/8/layout/vList5"/>
    <dgm:cxn modelId="{1D12F37E-DF42-400C-B5B5-A8FAF49EC0EC}" type="presOf" srcId="{1E4D3931-0DBD-4211-A24A-6AF364284B1E}" destId="{D54B1729-BC98-42C1-9C6C-D65DCBA4358F}" srcOrd="0" destOrd="0" presId="urn:microsoft.com/office/officeart/2005/8/layout/vList5"/>
    <dgm:cxn modelId="{B8AF1086-D7BE-446F-9133-738B599E9A7D}" srcId="{F6FEADD9-F67D-41F5-BA4C-3C84956E7F46}" destId="{AA046201-5C4D-445E-BF0B-5C6D2B0A1945}" srcOrd="1" destOrd="0" parTransId="{FE92FC33-5E0F-4302-9E80-A69E8ACDDE56}" sibTransId="{40767EFF-7D52-4469-ACEE-7D28E67337E2}"/>
    <dgm:cxn modelId="{7077B78D-FCDC-4519-8416-DC357ACD5043}" srcId="{F6FEADD9-F67D-41F5-BA4C-3C84956E7F46}" destId="{D1776C8F-2B10-4075-8DF7-7F65AB725ED5}" srcOrd="2" destOrd="0" parTransId="{7291E740-3E17-41B3-99D3-1D67AE37CC3F}" sibTransId="{88B75C29-8054-417D-BCE3-878A55118F6D}"/>
    <dgm:cxn modelId="{119690D4-400B-468B-8BA0-5C9C9E2AFEAF}" srcId="{D1776C8F-2B10-4075-8DF7-7F65AB725ED5}" destId="{6BE4E373-0656-4EDC-821E-BE09C952B1F6}" srcOrd="0" destOrd="0" parTransId="{34218063-BF94-4304-99BD-B3F7BA4D3C8F}" sibTransId="{E17B9BF1-2948-497F-8EC7-3BF734D839DB}"/>
    <dgm:cxn modelId="{5417F3DF-8CAE-4E6C-ADBB-ED6F50084B8E}" type="presOf" srcId="{D1776C8F-2B10-4075-8DF7-7F65AB725ED5}" destId="{F5034101-5B7D-4FE7-B47A-5A48CF39606B}" srcOrd="0" destOrd="0" presId="urn:microsoft.com/office/officeart/2005/8/layout/vList5"/>
    <dgm:cxn modelId="{1E18118B-9778-4714-A249-2B714D5427F7}" type="presParOf" srcId="{AAE7A1E6-6847-453D-B55B-8A82BF138C1D}" destId="{C4407577-18A2-46E0-8805-2838042EB67A}" srcOrd="0" destOrd="0" presId="urn:microsoft.com/office/officeart/2005/8/layout/vList5"/>
    <dgm:cxn modelId="{84152E8A-21A6-4CAF-BC09-47C13F4FFFB8}" type="presParOf" srcId="{C4407577-18A2-46E0-8805-2838042EB67A}" destId="{7E429971-BC57-430F-BB25-C0574E5E39E3}" srcOrd="0" destOrd="0" presId="urn:microsoft.com/office/officeart/2005/8/layout/vList5"/>
    <dgm:cxn modelId="{1D51832F-3B38-483B-8C08-BDD413206841}" type="presParOf" srcId="{C4407577-18A2-46E0-8805-2838042EB67A}" destId="{D54B1729-BC98-42C1-9C6C-D65DCBA4358F}" srcOrd="1" destOrd="0" presId="urn:microsoft.com/office/officeart/2005/8/layout/vList5"/>
    <dgm:cxn modelId="{F2BB24AB-7DB6-4F0F-92D8-664E0F322520}" type="presParOf" srcId="{AAE7A1E6-6847-453D-B55B-8A82BF138C1D}" destId="{AB8574CC-D4F2-4555-AEE3-F4EE58B11D03}" srcOrd="1" destOrd="0" presId="urn:microsoft.com/office/officeart/2005/8/layout/vList5"/>
    <dgm:cxn modelId="{3F47CC38-27AC-4E4E-92A2-FDE046382C80}" type="presParOf" srcId="{AAE7A1E6-6847-453D-B55B-8A82BF138C1D}" destId="{85B8F607-FDD8-476A-ADBE-E1250824F294}" srcOrd="2" destOrd="0" presId="urn:microsoft.com/office/officeart/2005/8/layout/vList5"/>
    <dgm:cxn modelId="{B4BBC5E0-69C0-4FD2-84A6-C47E62DEA28D}" type="presParOf" srcId="{85B8F607-FDD8-476A-ADBE-E1250824F294}" destId="{C04276DC-EE64-470A-B8BC-09067B8045FA}" srcOrd="0" destOrd="0" presId="urn:microsoft.com/office/officeart/2005/8/layout/vList5"/>
    <dgm:cxn modelId="{71B90C6E-E0F2-4EE1-8864-5914AAFA20A7}" type="presParOf" srcId="{85B8F607-FDD8-476A-ADBE-E1250824F294}" destId="{B37A5355-225B-4C6F-AED7-6C620F99EECC}" srcOrd="1" destOrd="0" presId="urn:microsoft.com/office/officeart/2005/8/layout/vList5"/>
    <dgm:cxn modelId="{E6DEED78-0C33-4D1D-A595-AFE4311369E4}" type="presParOf" srcId="{AAE7A1E6-6847-453D-B55B-8A82BF138C1D}" destId="{5ACAA866-A8A8-4183-97B5-CEEAB1525C60}" srcOrd="3" destOrd="0" presId="urn:microsoft.com/office/officeart/2005/8/layout/vList5"/>
    <dgm:cxn modelId="{FD2A22C3-24B0-4E4D-A3BC-79528D3FBC48}" type="presParOf" srcId="{AAE7A1E6-6847-453D-B55B-8A82BF138C1D}" destId="{477213BE-9E91-4950-8451-7F60796F47F4}" srcOrd="4" destOrd="0" presId="urn:microsoft.com/office/officeart/2005/8/layout/vList5"/>
    <dgm:cxn modelId="{2D9E3819-8AF8-4F78-AD5E-1D892BCE0381}" type="presParOf" srcId="{477213BE-9E91-4950-8451-7F60796F47F4}" destId="{F5034101-5B7D-4FE7-B47A-5A48CF39606B}" srcOrd="0" destOrd="0" presId="urn:microsoft.com/office/officeart/2005/8/layout/vList5"/>
    <dgm:cxn modelId="{5FD7E964-E46A-45B4-A545-5D657B6094BB}" type="presParOf" srcId="{477213BE-9E91-4950-8451-7F60796F47F4}" destId="{C7C3E6FD-D83F-4BDA-907E-B5EE041DA93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E3D61F-4750-4BF3-A274-EF15EF8D540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83EBF1-B226-4CE0-B04D-61543243A618}">
      <dgm:prSet custT="1"/>
      <dgm:spPr/>
      <dgm:t>
        <a:bodyPr/>
        <a:lstStyle/>
        <a:p>
          <a:r>
            <a:rPr lang="en-US" sz="2400" dirty="0"/>
            <a:t>Washing and Shrouding </a:t>
          </a:r>
        </a:p>
        <a:p>
          <a:r>
            <a:rPr lang="en-US" sz="2400" dirty="0"/>
            <a:t> </a:t>
          </a:r>
          <a:r>
            <a:rPr lang="en-US" sz="2000" dirty="0"/>
            <a:t>(Ghusl &amp; Kaffan)</a:t>
          </a:r>
        </a:p>
      </dgm:t>
    </dgm:pt>
    <dgm:pt modelId="{174E6670-1EBF-444F-B148-DC58A4D11105}" type="parTrans" cxnId="{AF812D36-20EE-4C66-BCAB-B852219FE83F}">
      <dgm:prSet/>
      <dgm:spPr/>
      <dgm:t>
        <a:bodyPr/>
        <a:lstStyle/>
        <a:p>
          <a:endParaRPr lang="en-US"/>
        </a:p>
      </dgm:t>
    </dgm:pt>
    <dgm:pt modelId="{861AD19D-2A2D-42A3-98AF-143C8CB94740}" type="sibTrans" cxnId="{AF812D36-20EE-4C66-BCAB-B852219FE83F}">
      <dgm:prSet/>
      <dgm:spPr/>
      <dgm:t>
        <a:bodyPr/>
        <a:lstStyle/>
        <a:p>
          <a:endParaRPr lang="en-US"/>
        </a:p>
      </dgm:t>
    </dgm:pt>
    <dgm:pt modelId="{42494B4E-6C17-44B8-8121-C9F904DE8ADE}">
      <dgm:prSet custT="1"/>
      <dgm:spPr/>
      <dgm:t>
        <a:bodyPr/>
        <a:lstStyle/>
        <a:p>
          <a:r>
            <a:rPr lang="en-US" sz="2400" dirty="0"/>
            <a:t>The Funeral Prayer </a:t>
          </a:r>
        </a:p>
        <a:p>
          <a:r>
            <a:rPr lang="en-US" sz="2000" dirty="0"/>
            <a:t>(</a:t>
          </a:r>
          <a:r>
            <a:rPr lang="en-US" sz="2000" dirty="0" err="1"/>
            <a:t>Janazah</a:t>
          </a:r>
          <a:r>
            <a:rPr lang="en-US" sz="2000" dirty="0"/>
            <a:t> Salah)</a:t>
          </a:r>
        </a:p>
      </dgm:t>
    </dgm:pt>
    <dgm:pt modelId="{C7A4633D-8C8D-4D95-A46A-6B333E3D12C8}" type="parTrans" cxnId="{23B42758-DA94-4F0C-90A9-94DE14A0138C}">
      <dgm:prSet/>
      <dgm:spPr/>
      <dgm:t>
        <a:bodyPr/>
        <a:lstStyle/>
        <a:p>
          <a:endParaRPr lang="en-US"/>
        </a:p>
      </dgm:t>
    </dgm:pt>
    <dgm:pt modelId="{47713062-1986-4DE4-A44B-E0A20CD420B8}" type="sibTrans" cxnId="{23B42758-DA94-4F0C-90A9-94DE14A0138C}">
      <dgm:prSet/>
      <dgm:spPr/>
      <dgm:t>
        <a:bodyPr/>
        <a:lstStyle/>
        <a:p>
          <a:endParaRPr lang="en-US"/>
        </a:p>
      </dgm:t>
    </dgm:pt>
    <dgm:pt modelId="{E0C391F9-99B8-4C29-9F97-8137F4E94DF9}">
      <dgm:prSet custT="1"/>
      <dgm:spPr/>
      <dgm:t>
        <a:bodyPr/>
        <a:lstStyle/>
        <a:p>
          <a:r>
            <a:rPr lang="en-US" sz="2400" dirty="0"/>
            <a:t>The Burial Process</a:t>
          </a:r>
        </a:p>
        <a:p>
          <a:r>
            <a:rPr lang="en-US" sz="2000" dirty="0"/>
            <a:t>(Al </a:t>
          </a:r>
          <a:r>
            <a:rPr lang="en-US" sz="2000" dirty="0" err="1"/>
            <a:t>Daffan</a:t>
          </a:r>
          <a:r>
            <a:rPr lang="en-US" sz="2000" dirty="0"/>
            <a:t>)</a:t>
          </a:r>
        </a:p>
      </dgm:t>
    </dgm:pt>
    <dgm:pt modelId="{781282EB-488F-4123-97F1-70ADB72F0666}" type="parTrans" cxnId="{49452B56-D74A-4916-B048-CAA37FE4AABC}">
      <dgm:prSet/>
      <dgm:spPr/>
      <dgm:t>
        <a:bodyPr/>
        <a:lstStyle/>
        <a:p>
          <a:endParaRPr lang="en-US"/>
        </a:p>
      </dgm:t>
    </dgm:pt>
    <dgm:pt modelId="{CAC37030-255C-4239-B294-4ECD59D0CC0B}" type="sibTrans" cxnId="{49452B56-D74A-4916-B048-CAA37FE4AABC}">
      <dgm:prSet/>
      <dgm:spPr/>
      <dgm:t>
        <a:bodyPr/>
        <a:lstStyle/>
        <a:p>
          <a:endParaRPr lang="en-US"/>
        </a:p>
      </dgm:t>
    </dgm:pt>
    <dgm:pt modelId="{372E6E04-CDD9-4440-9E9A-752C3DD7BB05}" type="pres">
      <dgm:prSet presAssocID="{9BE3D61F-4750-4BF3-A274-EF15EF8D5408}" presName="Name0" presStyleCnt="0">
        <dgm:presLayoutVars>
          <dgm:dir/>
          <dgm:resizeHandles val="exact"/>
        </dgm:presLayoutVars>
      </dgm:prSet>
      <dgm:spPr/>
    </dgm:pt>
    <dgm:pt modelId="{DAC6EB62-5997-404F-A9BC-F366F30637BE}" type="pres">
      <dgm:prSet presAssocID="{7E83EBF1-B226-4CE0-B04D-61543243A618}" presName="node" presStyleLbl="node1" presStyleIdx="0" presStyleCnt="3" custScaleX="119399" custScaleY="118844" custLinFactNeighborX="11954">
        <dgm:presLayoutVars>
          <dgm:bulletEnabled val="1"/>
        </dgm:presLayoutVars>
      </dgm:prSet>
      <dgm:spPr/>
    </dgm:pt>
    <dgm:pt modelId="{BA12952D-69C9-40D4-B194-08EE37341E00}" type="pres">
      <dgm:prSet presAssocID="{861AD19D-2A2D-42A3-98AF-143C8CB94740}" presName="sibTrans" presStyleLbl="sibTrans2D1" presStyleIdx="0" presStyleCnt="2"/>
      <dgm:spPr/>
    </dgm:pt>
    <dgm:pt modelId="{F8F0A1AB-6E20-4D2F-B13C-17D10D195192}" type="pres">
      <dgm:prSet presAssocID="{861AD19D-2A2D-42A3-98AF-143C8CB94740}" presName="connectorText" presStyleLbl="sibTrans2D1" presStyleIdx="0" presStyleCnt="2"/>
      <dgm:spPr/>
    </dgm:pt>
    <dgm:pt modelId="{876AE27B-E5E5-4433-91DE-FED7D5696BF3}" type="pres">
      <dgm:prSet presAssocID="{42494B4E-6C17-44B8-8121-C9F904DE8ADE}" presName="node" presStyleLbl="node1" presStyleIdx="1" presStyleCnt="3" custScaleX="109408" custScaleY="118844">
        <dgm:presLayoutVars>
          <dgm:bulletEnabled val="1"/>
        </dgm:presLayoutVars>
      </dgm:prSet>
      <dgm:spPr/>
    </dgm:pt>
    <dgm:pt modelId="{4560C076-0AEF-4D32-BD6D-B44A598E2177}" type="pres">
      <dgm:prSet presAssocID="{47713062-1986-4DE4-A44B-E0A20CD420B8}" presName="sibTrans" presStyleLbl="sibTrans2D1" presStyleIdx="1" presStyleCnt="2"/>
      <dgm:spPr/>
    </dgm:pt>
    <dgm:pt modelId="{538E9244-E718-45D4-A946-6011BD0343F7}" type="pres">
      <dgm:prSet presAssocID="{47713062-1986-4DE4-A44B-E0A20CD420B8}" presName="connectorText" presStyleLbl="sibTrans2D1" presStyleIdx="1" presStyleCnt="2"/>
      <dgm:spPr/>
    </dgm:pt>
    <dgm:pt modelId="{23ECE242-3175-474F-BF4D-5C3DDB7F8C10}" type="pres">
      <dgm:prSet presAssocID="{E0C391F9-99B8-4C29-9F97-8137F4E94DF9}" presName="node" presStyleLbl="node1" presStyleIdx="2" presStyleCnt="3" custScaleX="103122" custScaleY="118844" custLinFactNeighborX="-8199">
        <dgm:presLayoutVars>
          <dgm:bulletEnabled val="1"/>
        </dgm:presLayoutVars>
      </dgm:prSet>
      <dgm:spPr/>
    </dgm:pt>
  </dgm:ptLst>
  <dgm:cxnLst>
    <dgm:cxn modelId="{A095E710-F968-4727-8834-6EED2D57C4E1}" type="presOf" srcId="{7E83EBF1-B226-4CE0-B04D-61543243A618}" destId="{DAC6EB62-5997-404F-A9BC-F366F30637BE}" srcOrd="0" destOrd="0" presId="urn:microsoft.com/office/officeart/2005/8/layout/process1"/>
    <dgm:cxn modelId="{CA445E25-8C31-487E-8266-E9D578A01321}" type="presOf" srcId="{9BE3D61F-4750-4BF3-A274-EF15EF8D5408}" destId="{372E6E04-CDD9-4440-9E9A-752C3DD7BB05}" srcOrd="0" destOrd="0" presId="urn:microsoft.com/office/officeart/2005/8/layout/process1"/>
    <dgm:cxn modelId="{AF812D36-20EE-4C66-BCAB-B852219FE83F}" srcId="{9BE3D61F-4750-4BF3-A274-EF15EF8D5408}" destId="{7E83EBF1-B226-4CE0-B04D-61543243A618}" srcOrd="0" destOrd="0" parTransId="{174E6670-1EBF-444F-B148-DC58A4D11105}" sibTransId="{861AD19D-2A2D-42A3-98AF-143C8CB94740}"/>
    <dgm:cxn modelId="{AC511666-6B3F-486D-9693-F50720A22042}" type="presOf" srcId="{E0C391F9-99B8-4C29-9F97-8137F4E94DF9}" destId="{23ECE242-3175-474F-BF4D-5C3DDB7F8C10}" srcOrd="0" destOrd="0" presId="urn:microsoft.com/office/officeart/2005/8/layout/process1"/>
    <dgm:cxn modelId="{C0A1DA6A-AE6C-4B69-A487-114005447627}" type="presOf" srcId="{47713062-1986-4DE4-A44B-E0A20CD420B8}" destId="{4560C076-0AEF-4D32-BD6D-B44A598E2177}" srcOrd="0" destOrd="0" presId="urn:microsoft.com/office/officeart/2005/8/layout/process1"/>
    <dgm:cxn modelId="{49452B56-D74A-4916-B048-CAA37FE4AABC}" srcId="{9BE3D61F-4750-4BF3-A274-EF15EF8D5408}" destId="{E0C391F9-99B8-4C29-9F97-8137F4E94DF9}" srcOrd="2" destOrd="0" parTransId="{781282EB-488F-4123-97F1-70ADB72F0666}" sibTransId="{CAC37030-255C-4239-B294-4ECD59D0CC0B}"/>
    <dgm:cxn modelId="{23B42758-DA94-4F0C-90A9-94DE14A0138C}" srcId="{9BE3D61F-4750-4BF3-A274-EF15EF8D5408}" destId="{42494B4E-6C17-44B8-8121-C9F904DE8ADE}" srcOrd="1" destOrd="0" parTransId="{C7A4633D-8C8D-4D95-A46A-6B333E3D12C8}" sibTransId="{47713062-1986-4DE4-A44B-E0A20CD420B8}"/>
    <dgm:cxn modelId="{35752385-0CAD-451C-9B04-0635851FDCF4}" type="presOf" srcId="{42494B4E-6C17-44B8-8121-C9F904DE8ADE}" destId="{876AE27B-E5E5-4433-91DE-FED7D5696BF3}" srcOrd="0" destOrd="0" presId="urn:microsoft.com/office/officeart/2005/8/layout/process1"/>
    <dgm:cxn modelId="{79A46BB2-8B90-48C1-8390-251F52B97A86}" type="presOf" srcId="{861AD19D-2A2D-42A3-98AF-143C8CB94740}" destId="{BA12952D-69C9-40D4-B194-08EE37341E00}" srcOrd="0" destOrd="0" presId="urn:microsoft.com/office/officeart/2005/8/layout/process1"/>
    <dgm:cxn modelId="{5D590BE4-1ABC-4AFB-AB2A-E3CA49E764FD}" type="presOf" srcId="{47713062-1986-4DE4-A44B-E0A20CD420B8}" destId="{538E9244-E718-45D4-A946-6011BD0343F7}" srcOrd="1" destOrd="0" presId="urn:microsoft.com/office/officeart/2005/8/layout/process1"/>
    <dgm:cxn modelId="{1F2913EC-AAA8-46AD-95CE-284D33739C8D}" type="presOf" srcId="{861AD19D-2A2D-42A3-98AF-143C8CB94740}" destId="{F8F0A1AB-6E20-4D2F-B13C-17D10D195192}" srcOrd="1" destOrd="0" presId="urn:microsoft.com/office/officeart/2005/8/layout/process1"/>
    <dgm:cxn modelId="{02E2E0C6-C6A0-452A-92F6-2B46E5357002}" type="presParOf" srcId="{372E6E04-CDD9-4440-9E9A-752C3DD7BB05}" destId="{DAC6EB62-5997-404F-A9BC-F366F30637BE}" srcOrd="0" destOrd="0" presId="urn:microsoft.com/office/officeart/2005/8/layout/process1"/>
    <dgm:cxn modelId="{9949E4AE-9BA7-4454-BEA0-45EA468055A9}" type="presParOf" srcId="{372E6E04-CDD9-4440-9E9A-752C3DD7BB05}" destId="{BA12952D-69C9-40D4-B194-08EE37341E00}" srcOrd="1" destOrd="0" presId="urn:microsoft.com/office/officeart/2005/8/layout/process1"/>
    <dgm:cxn modelId="{2A2608FC-59FA-4A50-B751-1C9CB0E5F31F}" type="presParOf" srcId="{BA12952D-69C9-40D4-B194-08EE37341E00}" destId="{F8F0A1AB-6E20-4D2F-B13C-17D10D195192}" srcOrd="0" destOrd="0" presId="urn:microsoft.com/office/officeart/2005/8/layout/process1"/>
    <dgm:cxn modelId="{A20E310E-7877-4BDE-B5A4-4EC14F6B0DF3}" type="presParOf" srcId="{372E6E04-CDD9-4440-9E9A-752C3DD7BB05}" destId="{876AE27B-E5E5-4433-91DE-FED7D5696BF3}" srcOrd="2" destOrd="0" presId="urn:microsoft.com/office/officeart/2005/8/layout/process1"/>
    <dgm:cxn modelId="{E3682064-1449-480A-B23C-6C3C09EF3030}" type="presParOf" srcId="{372E6E04-CDD9-4440-9E9A-752C3DD7BB05}" destId="{4560C076-0AEF-4D32-BD6D-B44A598E2177}" srcOrd="3" destOrd="0" presId="urn:microsoft.com/office/officeart/2005/8/layout/process1"/>
    <dgm:cxn modelId="{DE2A2125-03F9-48C7-BB2B-96B15D8B3CC0}" type="presParOf" srcId="{4560C076-0AEF-4D32-BD6D-B44A598E2177}" destId="{538E9244-E718-45D4-A946-6011BD0343F7}" srcOrd="0" destOrd="0" presId="urn:microsoft.com/office/officeart/2005/8/layout/process1"/>
    <dgm:cxn modelId="{4C5A72C6-66AA-4364-94E8-06DE3D841165}" type="presParOf" srcId="{372E6E04-CDD9-4440-9E9A-752C3DD7BB05}" destId="{23ECE242-3175-474F-BF4D-5C3DDB7F8C1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95D3C4-8437-44F7-A1C6-30EE912CB6F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E2DCAC6-ABD0-45EF-BFF4-2B2DA0821178}">
      <dgm:prSet/>
      <dgm:spPr/>
      <dgm:t>
        <a:bodyPr/>
        <a:lstStyle/>
        <a:p>
          <a:r>
            <a:rPr lang="en-US" dirty="0"/>
            <a:t>Islamic Will Kit</a:t>
          </a:r>
        </a:p>
      </dgm:t>
    </dgm:pt>
    <dgm:pt modelId="{2F1532A5-DD1B-4BAC-A71F-B6D55F5A0E10}" type="parTrans" cxnId="{6A39D7FF-E644-4FEA-8ADF-1A75C41F41AF}">
      <dgm:prSet/>
      <dgm:spPr/>
      <dgm:t>
        <a:bodyPr/>
        <a:lstStyle/>
        <a:p>
          <a:endParaRPr lang="en-US"/>
        </a:p>
      </dgm:t>
    </dgm:pt>
    <dgm:pt modelId="{3521716C-714E-4968-AF2A-6BEA5B2F8483}" type="sibTrans" cxnId="{6A39D7FF-E644-4FEA-8ADF-1A75C41F41AF}">
      <dgm:prSet/>
      <dgm:spPr/>
      <dgm:t>
        <a:bodyPr/>
        <a:lstStyle/>
        <a:p>
          <a:endParaRPr lang="en-US"/>
        </a:p>
      </dgm:t>
    </dgm:pt>
    <dgm:pt modelId="{A76781C7-3E79-4A65-802B-AF12F0F4F6F1}">
      <dgm:prSet/>
      <dgm:spPr/>
      <dgm:t>
        <a:bodyPr/>
        <a:lstStyle/>
        <a:p>
          <a:r>
            <a:rPr lang="en-US"/>
            <a:t>My Funeral wish</a:t>
          </a:r>
        </a:p>
      </dgm:t>
    </dgm:pt>
    <dgm:pt modelId="{B04EDCF8-5A9B-4A69-9242-CC785BDD55E1}" type="parTrans" cxnId="{D671A17B-15EA-4110-B476-83167CB2F6A1}">
      <dgm:prSet/>
      <dgm:spPr/>
      <dgm:t>
        <a:bodyPr/>
        <a:lstStyle/>
        <a:p>
          <a:endParaRPr lang="en-US"/>
        </a:p>
      </dgm:t>
    </dgm:pt>
    <dgm:pt modelId="{DC0E35ED-A217-4BD3-ACF2-148C9346EE4E}" type="sibTrans" cxnId="{D671A17B-15EA-4110-B476-83167CB2F6A1}">
      <dgm:prSet/>
      <dgm:spPr/>
      <dgm:t>
        <a:bodyPr/>
        <a:lstStyle/>
        <a:p>
          <a:endParaRPr lang="en-US"/>
        </a:p>
      </dgm:t>
    </dgm:pt>
    <dgm:pt modelId="{DFE6E74B-DF7A-4001-AC4E-559B2E4753EE}">
      <dgm:prSet/>
      <dgm:spPr/>
      <dgm:t>
        <a:bodyPr/>
        <a:lstStyle/>
        <a:p>
          <a:r>
            <a:rPr lang="en-US"/>
            <a:t>Quran Recitation</a:t>
          </a:r>
        </a:p>
      </dgm:t>
    </dgm:pt>
    <dgm:pt modelId="{4B1782FF-E710-46E5-ACB3-391AB3675065}" type="parTrans" cxnId="{8B92E69C-2DF6-4EA7-B6A4-B5343C1E59B4}">
      <dgm:prSet/>
      <dgm:spPr/>
      <dgm:t>
        <a:bodyPr/>
        <a:lstStyle/>
        <a:p>
          <a:endParaRPr lang="en-US"/>
        </a:p>
      </dgm:t>
    </dgm:pt>
    <dgm:pt modelId="{B8C32261-95A1-430E-AEEE-ADA7721F7315}" type="sibTrans" cxnId="{8B92E69C-2DF6-4EA7-B6A4-B5343C1E59B4}">
      <dgm:prSet/>
      <dgm:spPr/>
      <dgm:t>
        <a:bodyPr/>
        <a:lstStyle/>
        <a:p>
          <a:endParaRPr lang="en-US"/>
        </a:p>
      </dgm:t>
    </dgm:pt>
    <dgm:pt modelId="{9A5CE68F-969D-4FF9-A28E-64BB6271A5C6}">
      <dgm:prSet/>
      <dgm:spPr/>
      <dgm:t>
        <a:bodyPr/>
        <a:lstStyle/>
        <a:p>
          <a:r>
            <a:rPr lang="en-US"/>
            <a:t>A complete Funeral Guide Booklet</a:t>
          </a:r>
        </a:p>
      </dgm:t>
    </dgm:pt>
    <dgm:pt modelId="{9B37DBDD-B4BF-416B-8F48-5337E78651F0}" type="parTrans" cxnId="{E5488950-BC9B-4301-A7C5-05FD46E78374}">
      <dgm:prSet/>
      <dgm:spPr/>
      <dgm:t>
        <a:bodyPr/>
        <a:lstStyle/>
        <a:p>
          <a:endParaRPr lang="en-US"/>
        </a:p>
      </dgm:t>
    </dgm:pt>
    <dgm:pt modelId="{6C6BCFBE-F655-43D2-AE28-5964CE6A8289}" type="sibTrans" cxnId="{E5488950-BC9B-4301-A7C5-05FD46E78374}">
      <dgm:prSet/>
      <dgm:spPr/>
      <dgm:t>
        <a:bodyPr/>
        <a:lstStyle/>
        <a:p>
          <a:endParaRPr lang="en-US"/>
        </a:p>
      </dgm:t>
    </dgm:pt>
    <dgm:pt modelId="{A17C2782-E5DE-43AC-8429-109885F6ABED}" type="pres">
      <dgm:prSet presAssocID="{9895D3C4-8437-44F7-A1C6-30EE912CB6FF}" presName="Name0" presStyleCnt="0">
        <dgm:presLayoutVars>
          <dgm:chMax val="7"/>
          <dgm:chPref val="7"/>
          <dgm:dir/>
        </dgm:presLayoutVars>
      </dgm:prSet>
      <dgm:spPr/>
    </dgm:pt>
    <dgm:pt modelId="{0A4E3130-C65D-42BE-80EF-7CF8C5EDD609}" type="pres">
      <dgm:prSet presAssocID="{9895D3C4-8437-44F7-A1C6-30EE912CB6FF}" presName="Name1" presStyleCnt="0"/>
      <dgm:spPr/>
    </dgm:pt>
    <dgm:pt modelId="{49EE9B59-759C-4F7F-8C3F-0D7631686909}" type="pres">
      <dgm:prSet presAssocID="{9895D3C4-8437-44F7-A1C6-30EE912CB6FF}" presName="cycle" presStyleCnt="0"/>
      <dgm:spPr/>
    </dgm:pt>
    <dgm:pt modelId="{702F7368-1169-4481-A792-6626EBAD3DDC}" type="pres">
      <dgm:prSet presAssocID="{9895D3C4-8437-44F7-A1C6-30EE912CB6FF}" presName="srcNode" presStyleLbl="node1" presStyleIdx="0" presStyleCnt="4"/>
      <dgm:spPr/>
    </dgm:pt>
    <dgm:pt modelId="{693E1B86-C8F4-4ADB-BDBB-AE5E032B9738}" type="pres">
      <dgm:prSet presAssocID="{9895D3C4-8437-44F7-A1C6-30EE912CB6FF}" presName="conn" presStyleLbl="parChTrans1D2" presStyleIdx="0" presStyleCnt="1"/>
      <dgm:spPr/>
    </dgm:pt>
    <dgm:pt modelId="{5120F458-2617-45A3-9316-FA48ACC9155C}" type="pres">
      <dgm:prSet presAssocID="{9895D3C4-8437-44F7-A1C6-30EE912CB6FF}" presName="extraNode" presStyleLbl="node1" presStyleIdx="0" presStyleCnt="4"/>
      <dgm:spPr/>
    </dgm:pt>
    <dgm:pt modelId="{DEAD9531-097B-4926-99CC-F48264689D57}" type="pres">
      <dgm:prSet presAssocID="{9895D3C4-8437-44F7-A1C6-30EE912CB6FF}" presName="dstNode" presStyleLbl="node1" presStyleIdx="0" presStyleCnt="4"/>
      <dgm:spPr/>
    </dgm:pt>
    <dgm:pt modelId="{FA8E2100-A671-419D-BF8A-8523413129D9}" type="pres">
      <dgm:prSet presAssocID="{EE2DCAC6-ABD0-45EF-BFF4-2B2DA0821178}" presName="text_1" presStyleLbl="node1" presStyleIdx="0" presStyleCnt="4">
        <dgm:presLayoutVars>
          <dgm:bulletEnabled val="1"/>
        </dgm:presLayoutVars>
      </dgm:prSet>
      <dgm:spPr/>
    </dgm:pt>
    <dgm:pt modelId="{3D28D1BE-FD74-4CA2-A1C1-E08D9C82478A}" type="pres">
      <dgm:prSet presAssocID="{EE2DCAC6-ABD0-45EF-BFF4-2B2DA0821178}" presName="accent_1" presStyleCnt="0"/>
      <dgm:spPr/>
    </dgm:pt>
    <dgm:pt modelId="{71F3426A-EB53-4378-AC2A-325BE53444A6}" type="pres">
      <dgm:prSet presAssocID="{EE2DCAC6-ABD0-45EF-BFF4-2B2DA0821178}" presName="accentRepeatNode" presStyleLbl="solidFgAcc1" presStyleIdx="0" presStyleCnt="4"/>
      <dgm:spPr/>
    </dgm:pt>
    <dgm:pt modelId="{A2A890FF-5DF9-4B8A-A59C-FD62AF61E457}" type="pres">
      <dgm:prSet presAssocID="{A76781C7-3E79-4A65-802B-AF12F0F4F6F1}" presName="text_2" presStyleLbl="node1" presStyleIdx="1" presStyleCnt="4">
        <dgm:presLayoutVars>
          <dgm:bulletEnabled val="1"/>
        </dgm:presLayoutVars>
      </dgm:prSet>
      <dgm:spPr/>
    </dgm:pt>
    <dgm:pt modelId="{DC519E86-EC7A-4840-842C-CA5EC760B7C3}" type="pres">
      <dgm:prSet presAssocID="{A76781C7-3E79-4A65-802B-AF12F0F4F6F1}" presName="accent_2" presStyleCnt="0"/>
      <dgm:spPr/>
    </dgm:pt>
    <dgm:pt modelId="{D2AD4DD7-47BB-4430-B31F-BAD20A43EE31}" type="pres">
      <dgm:prSet presAssocID="{A76781C7-3E79-4A65-802B-AF12F0F4F6F1}" presName="accentRepeatNode" presStyleLbl="solidFgAcc1" presStyleIdx="1" presStyleCnt="4"/>
      <dgm:spPr/>
    </dgm:pt>
    <dgm:pt modelId="{7618040B-7521-45BD-ADAE-08CA3B011887}" type="pres">
      <dgm:prSet presAssocID="{DFE6E74B-DF7A-4001-AC4E-559B2E4753EE}" presName="text_3" presStyleLbl="node1" presStyleIdx="2" presStyleCnt="4">
        <dgm:presLayoutVars>
          <dgm:bulletEnabled val="1"/>
        </dgm:presLayoutVars>
      </dgm:prSet>
      <dgm:spPr/>
    </dgm:pt>
    <dgm:pt modelId="{AF2058D5-8243-4B4E-B58C-788AE92F6B99}" type="pres">
      <dgm:prSet presAssocID="{DFE6E74B-DF7A-4001-AC4E-559B2E4753EE}" presName="accent_3" presStyleCnt="0"/>
      <dgm:spPr/>
    </dgm:pt>
    <dgm:pt modelId="{2A28B081-0DDE-4A5A-B9CC-9C3AF217EAA8}" type="pres">
      <dgm:prSet presAssocID="{DFE6E74B-DF7A-4001-AC4E-559B2E4753EE}" presName="accentRepeatNode" presStyleLbl="solidFgAcc1" presStyleIdx="2" presStyleCnt="4"/>
      <dgm:spPr/>
    </dgm:pt>
    <dgm:pt modelId="{FBED3152-7A41-48EC-A618-37ADC55C0E4B}" type="pres">
      <dgm:prSet presAssocID="{9A5CE68F-969D-4FF9-A28E-64BB6271A5C6}" presName="text_4" presStyleLbl="node1" presStyleIdx="3" presStyleCnt="4">
        <dgm:presLayoutVars>
          <dgm:bulletEnabled val="1"/>
        </dgm:presLayoutVars>
      </dgm:prSet>
      <dgm:spPr/>
    </dgm:pt>
    <dgm:pt modelId="{C65774F2-1125-495C-B7E1-258E39CCA61F}" type="pres">
      <dgm:prSet presAssocID="{9A5CE68F-969D-4FF9-A28E-64BB6271A5C6}" presName="accent_4" presStyleCnt="0"/>
      <dgm:spPr/>
    </dgm:pt>
    <dgm:pt modelId="{875B5F2D-3D46-4331-8218-5933BC220433}" type="pres">
      <dgm:prSet presAssocID="{9A5CE68F-969D-4FF9-A28E-64BB6271A5C6}" presName="accentRepeatNode" presStyleLbl="solidFgAcc1" presStyleIdx="3" presStyleCnt="4"/>
      <dgm:spPr/>
    </dgm:pt>
  </dgm:ptLst>
  <dgm:cxnLst>
    <dgm:cxn modelId="{DE5F1E0E-02DC-42A1-991E-51663BB571D1}" type="presOf" srcId="{A76781C7-3E79-4A65-802B-AF12F0F4F6F1}" destId="{A2A890FF-5DF9-4B8A-A59C-FD62AF61E457}" srcOrd="0" destOrd="0" presId="urn:microsoft.com/office/officeart/2008/layout/VerticalCurvedList"/>
    <dgm:cxn modelId="{E5488950-BC9B-4301-A7C5-05FD46E78374}" srcId="{9895D3C4-8437-44F7-A1C6-30EE912CB6FF}" destId="{9A5CE68F-969D-4FF9-A28E-64BB6271A5C6}" srcOrd="3" destOrd="0" parTransId="{9B37DBDD-B4BF-416B-8F48-5337E78651F0}" sibTransId="{6C6BCFBE-F655-43D2-AE28-5964CE6A8289}"/>
    <dgm:cxn modelId="{D671A17B-15EA-4110-B476-83167CB2F6A1}" srcId="{9895D3C4-8437-44F7-A1C6-30EE912CB6FF}" destId="{A76781C7-3E79-4A65-802B-AF12F0F4F6F1}" srcOrd="1" destOrd="0" parTransId="{B04EDCF8-5A9B-4A69-9242-CC785BDD55E1}" sibTransId="{DC0E35ED-A217-4BD3-ACF2-148C9346EE4E}"/>
    <dgm:cxn modelId="{1AB97393-89CA-4A56-89ED-23724723A718}" type="presOf" srcId="{9895D3C4-8437-44F7-A1C6-30EE912CB6FF}" destId="{A17C2782-E5DE-43AC-8429-109885F6ABED}" srcOrd="0" destOrd="0" presId="urn:microsoft.com/office/officeart/2008/layout/VerticalCurvedList"/>
    <dgm:cxn modelId="{FB1CC095-7CDA-4DDC-913C-B3587C3CBBD5}" type="presOf" srcId="{3521716C-714E-4968-AF2A-6BEA5B2F8483}" destId="{693E1B86-C8F4-4ADB-BDBB-AE5E032B9738}" srcOrd="0" destOrd="0" presId="urn:microsoft.com/office/officeart/2008/layout/VerticalCurvedList"/>
    <dgm:cxn modelId="{C6756A98-CFB7-4BCE-B2CE-7F20560AE485}" type="presOf" srcId="{EE2DCAC6-ABD0-45EF-BFF4-2B2DA0821178}" destId="{FA8E2100-A671-419D-BF8A-8523413129D9}" srcOrd="0" destOrd="0" presId="urn:microsoft.com/office/officeart/2008/layout/VerticalCurvedList"/>
    <dgm:cxn modelId="{8B92E69C-2DF6-4EA7-B6A4-B5343C1E59B4}" srcId="{9895D3C4-8437-44F7-A1C6-30EE912CB6FF}" destId="{DFE6E74B-DF7A-4001-AC4E-559B2E4753EE}" srcOrd="2" destOrd="0" parTransId="{4B1782FF-E710-46E5-ACB3-391AB3675065}" sibTransId="{B8C32261-95A1-430E-AEEE-ADA7721F7315}"/>
    <dgm:cxn modelId="{A495B4EE-6027-41C7-B1AF-A46D695963F8}" type="presOf" srcId="{DFE6E74B-DF7A-4001-AC4E-559B2E4753EE}" destId="{7618040B-7521-45BD-ADAE-08CA3B011887}" srcOrd="0" destOrd="0" presId="urn:microsoft.com/office/officeart/2008/layout/VerticalCurvedList"/>
    <dgm:cxn modelId="{5B5A72FA-E89B-4F43-95AC-5C3455E51587}" type="presOf" srcId="{9A5CE68F-969D-4FF9-A28E-64BB6271A5C6}" destId="{FBED3152-7A41-48EC-A618-37ADC55C0E4B}" srcOrd="0" destOrd="0" presId="urn:microsoft.com/office/officeart/2008/layout/VerticalCurvedList"/>
    <dgm:cxn modelId="{6A39D7FF-E644-4FEA-8ADF-1A75C41F41AF}" srcId="{9895D3C4-8437-44F7-A1C6-30EE912CB6FF}" destId="{EE2DCAC6-ABD0-45EF-BFF4-2B2DA0821178}" srcOrd="0" destOrd="0" parTransId="{2F1532A5-DD1B-4BAC-A71F-B6D55F5A0E10}" sibTransId="{3521716C-714E-4968-AF2A-6BEA5B2F8483}"/>
    <dgm:cxn modelId="{F3A06511-7BC4-4303-A87B-D9B90672EA82}" type="presParOf" srcId="{A17C2782-E5DE-43AC-8429-109885F6ABED}" destId="{0A4E3130-C65D-42BE-80EF-7CF8C5EDD609}" srcOrd="0" destOrd="0" presId="urn:microsoft.com/office/officeart/2008/layout/VerticalCurvedList"/>
    <dgm:cxn modelId="{BD20C749-B22F-428E-B1CF-FC2DA447CA0D}" type="presParOf" srcId="{0A4E3130-C65D-42BE-80EF-7CF8C5EDD609}" destId="{49EE9B59-759C-4F7F-8C3F-0D7631686909}" srcOrd="0" destOrd="0" presId="urn:microsoft.com/office/officeart/2008/layout/VerticalCurvedList"/>
    <dgm:cxn modelId="{90EB0BE5-C1D6-4DFD-96E5-4D02AAEB10B6}" type="presParOf" srcId="{49EE9B59-759C-4F7F-8C3F-0D7631686909}" destId="{702F7368-1169-4481-A792-6626EBAD3DDC}" srcOrd="0" destOrd="0" presId="urn:microsoft.com/office/officeart/2008/layout/VerticalCurvedList"/>
    <dgm:cxn modelId="{269E75A2-89FB-497E-A48D-5E4465CC1CB9}" type="presParOf" srcId="{49EE9B59-759C-4F7F-8C3F-0D7631686909}" destId="{693E1B86-C8F4-4ADB-BDBB-AE5E032B9738}" srcOrd="1" destOrd="0" presId="urn:microsoft.com/office/officeart/2008/layout/VerticalCurvedList"/>
    <dgm:cxn modelId="{8B05B3B7-FF02-42E4-B383-3809F634D355}" type="presParOf" srcId="{49EE9B59-759C-4F7F-8C3F-0D7631686909}" destId="{5120F458-2617-45A3-9316-FA48ACC9155C}" srcOrd="2" destOrd="0" presId="urn:microsoft.com/office/officeart/2008/layout/VerticalCurvedList"/>
    <dgm:cxn modelId="{7AC85C27-ABBF-4138-8293-925CC7E0A997}" type="presParOf" srcId="{49EE9B59-759C-4F7F-8C3F-0D7631686909}" destId="{DEAD9531-097B-4926-99CC-F48264689D57}" srcOrd="3" destOrd="0" presId="urn:microsoft.com/office/officeart/2008/layout/VerticalCurvedList"/>
    <dgm:cxn modelId="{022EB3B8-04B3-41F2-A4F5-4294E92406DC}" type="presParOf" srcId="{0A4E3130-C65D-42BE-80EF-7CF8C5EDD609}" destId="{FA8E2100-A671-419D-BF8A-8523413129D9}" srcOrd="1" destOrd="0" presId="urn:microsoft.com/office/officeart/2008/layout/VerticalCurvedList"/>
    <dgm:cxn modelId="{3FD1FFAE-CCF5-4077-A153-682139BE0404}" type="presParOf" srcId="{0A4E3130-C65D-42BE-80EF-7CF8C5EDD609}" destId="{3D28D1BE-FD74-4CA2-A1C1-E08D9C82478A}" srcOrd="2" destOrd="0" presId="urn:microsoft.com/office/officeart/2008/layout/VerticalCurvedList"/>
    <dgm:cxn modelId="{E60E40F4-7C67-4BF7-87B2-7278B0C300C6}" type="presParOf" srcId="{3D28D1BE-FD74-4CA2-A1C1-E08D9C82478A}" destId="{71F3426A-EB53-4378-AC2A-325BE53444A6}" srcOrd="0" destOrd="0" presId="urn:microsoft.com/office/officeart/2008/layout/VerticalCurvedList"/>
    <dgm:cxn modelId="{DE12C409-0E33-4BD8-AED7-D78AE1D5BDD4}" type="presParOf" srcId="{0A4E3130-C65D-42BE-80EF-7CF8C5EDD609}" destId="{A2A890FF-5DF9-4B8A-A59C-FD62AF61E457}" srcOrd="3" destOrd="0" presId="urn:microsoft.com/office/officeart/2008/layout/VerticalCurvedList"/>
    <dgm:cxn modelId="{484F607A-1E99-45C8-9EAD-29EF22C9C0EE}" type="presParOf" srcId="{0A4E3130-C65D-42BE-80EF-7CF8C5EDD609}" destId="{DC519E86-EC7A-4840-842C-CA5EC760B7C3}" srcOrd="4" destOrd="0" presId="urn:microsoft.com/office/officeart/2008/layout/VerticalCurvedList"/>
    <dgm:cxn modelId="{B461EE39-A55D-4ABE-87E2-02972934A61D}" type="presParOf" srcId="{DC519E86-EC7A-4840-842C-CA5EC760B7C3}" destId="{D2AD4DD7-47BB-4430-B31F-BAD20A43EE31}" srcOrd="0" destOrd="0" presId="urn:microsoft.com/office/officeart/2008/layout/VerticalCurvedList"/>
    <dgm:cxn modelId="{3A11F5B4-257D-4A9B-87F2-8D6517094B94}" type="presParOf" srcId="{0A4E3130-C65D-42BE-80EF-7CF8C5EDD609}" destId="{7618040B-7521-45BD-ADAE-08CA3B011887}" srcOrd="5" destOrd="0" presId="urn:microsoft.com/office/officeart/2008/layout/VerticalCurvedList"/>
    <dgm:cxn modelId="{55CE375E-39ED-4AE0-8083-C78A7C6EF9C0}" type="presParOf" srcId="{0A4E3130-C65D-42BE-80EF-7CF8C5EDD609}" destId="{AF2058D5-8243-4B4E-B58C-788AE92F6B99}" srcOrd="6" destOrd="0" presId="urn:microsoft.com/office/officeart/2008/layout/VerticalCurvedList"/>
    <dgm:cxn modelId="{9090683E-97A7-4317-B547-7BE3C228EE85}" type="presParOf" srcId="{AF2058D5-8243-4B4E-B58C-788AE92F6B99}" destId="{2A28B081-0DDE-4A5A-B9CC-9C3AF217EAA8}" srcOrd="0" destOrd="0" presId="urn:microsoft.com/office/officeart/2008/layout/VerticalCurvedList"/>
    <dgm:cxn modelId="{30173A35-EBD5-4115-94A1-251D8D5CBC37}" type="presParOf" srcId="{0A4E3130-C65D-42BE-80EF-7CF8C5EDD609}" destId="{FBED3152-7A41-48EC-A618-37ADC55C0E4B}" srcOrd="7" destOrd="0" presId="urn:microsoft.com/office/officeart/2008/layout/VerticalCurvedList"/>
    <dgm:cxn modelId="{85E14347-1287-4B6B-B075-373F7F8A7B08}" type="presParOf" srcId="{0A4E3130-C65D-42BE-80EF-7CF8C5EDD609}" destId="{C65774F2-1125-495C-B7E1-258E39CCA61F}" srcOrd="8" destOrd="0" presId="urn:microsoft.com/office/officeart/2008/layout/VerticalCurvedList"/>
    <dgm:cxn modelId="{752C9290-B421-4D01-B2B0-1A80B8DCAD2C}" type="presParOf" srcId="{C65774F2-1125-495C-B7E1-258E39CCA61F}" destId="{875B5F2D-3D46-4331-8218-5933BC22043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4B5F63-1484-A74E-A0F8-A28FD03A2652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</dgm:pt>
    <dgm:pt modelId="{BA295288-9BC9-5A42-B7DE-9B0944F5C6CB}">
      <dgm:prSet phldrT="[Text]" custT="1"/>
      <dgm:spPr/>
      <dgm:t>
        <a:bodyPr/>
        <a:lstStyle/>
        <a:p>
          <a:r>
            <a:rPr lang="en-US" sz="4400" dirty="0"/>
            <a:t>Istinja</a:t>
          </a:r>
        </a:p>
      </dgm:t>
    </dgm:pt>
    <dgm:pt modelId="{DE891086-5C12-674F-8CA2-99F4243DE3D6}" type="parTrans" cxnId="{026ED650-DE03-BC4E-B91B-A5A252B23238}">
      <dgm:prSet/>
      <dgm:spPr/>
      <dgm:t>
        <a:bodyPr/>
        <a:lstStyle/>
        <a:p>
          <a:endParaRPr lang="en-US"/>
        </a:p>
      </dgm:t>
    </dgm:pt>
    <dgm:pt modelId="{4F89D140-EB54-4449-AA9C-7556D859EFF4}" type="sibTrans" cxnId="{026ED650-DE03-BC4E-B91B-A5A252B23238}">
      <dgm:prSet/>
      <dgm:spPr>
        <a:solidFill>
          <a:srgbClr val="4E2D62"/>
        </a:solidFill>
      </dgm:spPr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E4EE04CA-8BBE-7449-B3F6-7B35095A30EF}">
      <dgm:prSet phldrT="[Text]" custT="1"/>
      <dgm:spPr/>
      <dgm:t>
        <a:bodyPr/>
        <a:lstStyle/>
        <a:p>
          <a:r>
            <a:rPr lang="en-US" sz="4000" dirty="0"/>
            <a:t>Wudhu</a:t>
          </a:r>
        </a:p>
      </dgm:t>
    </dgm:pt>
    <dgm:pt modelId="{6FA15E8A-A989-AB4D-AC60-AFD3309BC950}" type="parTrans" cxnId="{D48BB59C-CF66-C14A-BF38-8741BAE9510C}">
      <dgm:prSet/>
      <dgm:spPr/>
      <dgm:t>
        <a:bodyPr/>
        <a:lstStyle/>
        <a:p>
          <a:endParaRPr lang="en-US"/>
        </a:p>
      </dgm:t>
    </dgm:pt>
    <dgm:pt modelId="{E1B3678E-77A7-F745-99E3-352E78F4DB4A}" type="sibTrans" cxnId="{D48BB59C-CF66-C14A-BF38-8741BAE9510C}">
      <dgm:prSet/>
      <dgm:spPr>
        <a:solidFill>
          <a:srgbClr val="4E2D62">
            <a:alpha val="90000"/>
          </a:srgbClr>
        </a:solidFill>
      </dgm:spPr>
      <dgm:t>
        <a:bodyPr/>
        <a:lstStyle/>
        <a:p>
          <a:endParaRPr lang="en-US"/>
        </a:p>
      </dgm:t>
    </dgm:pt>
    <dgm:pt modelId="{71686D71-B74E-644A-8A56-2CC665FF9A38}">
      <dgm:prSet phldrT="[Text]" custT="1"/>
      <dgm:spPr/>
      <dgm:t>
        <a:bodyPr/>
        <a:lstStyle/>
        <a:p>
          <a:r>
            <a:rPr lang="en-US" sz="4000" dirty="0"/>
            <a:t>Ghusl</a:t>
          </a:r>
        </a:p>
      </dgm:t>
    </dgm:pt>
    <dgm:pt modelId="{E893717B-B154-6E43-8004-66EBE92340B9}" type="parTrans" cxnId="{2A3665CA-A732-CE45-9949-7227A1C018C7}">
      <dgm:prSet/>
      <dgm:spPr/>
      <dgm:t>
        <a:bodyPr/>
        <a:lstStyle/>
        <a:p>
          <a:endParaRPr lang="en-US"/>
        </a:p>
      </dgm:t>
    </dgm:pt>
    <dgm:pt modelId="{7D6C7CDB-911A-3E4D-9543-49E4AFE15245}" type="sibTrans" cxnId="{2A3665CA-A732-CE45-9949-7227A1C018C7}">
      <dgm:prSet/>
      <dgm:spPr/>
      <dgm:t>
        <a:bodyPr/>
        <a:lstStyle/>
        <a:p>
          <a:endParaRPr lang="en-US"/>
        </a:p>
      </dgm:t>
    </dgm:pt>
    <dgm:pt modelId="{D86ECBB8-5E40-D24F-946F-084072FF72B7}" type="pres">
      <dgm:prSet presAssocID="{064B5F63-1484-A74E-A0F8-A28FD03A2652}" presName="outerComposite" presStyleCnt="0">
        <dgm:presLayoutVars>
          <dgm:chMax val="5"/>
          <dgm:dir/>
          <dgm:resizeHandles val="exact"/>
        </dgm:presLayoutVars>
      </dgm:prSet>
      <dgm:spPr/>
    </dgm:pt>
    <dgm:pt modelId="{8D364122-4457-2C42-85C4-4CB1E99E940C}" type="pres">
      <dgm:prSet presAssocID="{064B5F63-1484-A74E-A0F8-A28FD03A2652}" presName="dummyMaxCanvas" presStyleCnt="0">
        <dgm:presLayoutVars/>
      </dgm:prSet>
      <dgm:spPr/>
    </dgm:pt>
    <dgm:pt modelId="{7A3AF6B8-456B-9048-B597-B583DADFDF2E}" type="pres">
      <dgm:prSet presAssocID="{064B5F63-1484-A74E-A0F8-A28FD03A2652}" presName="ThreeNodes_1" presStyleLbl="node1" presStyleIdx="0" presStyleCnt="3">
        <dgm:presLayoutVars>
          <dgm:bulletEnabled val="1"/>
        </dgm:presLayoutVars>
      </dgm:prSet>
      <dgm:spPr/>
    </dgm:pt>
    <dgm:pt modelId="{E3CD9F90-810B-A14C-9EC7-7C86EFE0B065}" type="pres">
      <dgm:prSet presAssocID="{064B5F63-1484-A74E-A0F8-A28FD03A2652}" presName="ThreeNodes_2" presStyleLbl="node1" presStyleIdx="1" presStyleCnt="3">
        <dgm:presLayoutVars>
          <dgm:bulletEnabled val="1"/>
        </dgm:presLayoutVars>
      </dgm:prSet>
      <dgm:spPr/>
    </dgm:pt>
    <dgm:pt modelId="{CCC92352-953F-4346-9482-C6D1C97083DA}" type="pres">
      <dgm:prSet presAssocID="{064B5F63-1484-A74E-A0F8-A28FD03A2652}" presName="ThreeNodes_3" presStyleLbl="node1" presStyleIdx="2" presStyleCnt="3">
        <dgm:presLayoutVars>
          <dgm:bulletEnabled val="1"/>
        </dgm:presLayoutVars>
      </dgm:prSet>
      <dgm:spPr/>
    </dgm:pt>
    <dgm:pt modelId="{4966726A-54B9-2049-9185-345F78C79997}" type="pres">
      <dgm:prSet presAssocID="{064B5F63-1484-A74E-A0F8-A28FD03A2652}" presName="ThreeConn_1-2" presStyleLbl="fgAccFollowNode1" presStyleIdx="0" presStyleCnt="2">
        <dgm:presLayoutVars>
          <dgm:bulletEnabled val="1"/>
        </dgm:presLayoutVars>
      </dgm:prSet>
      <dgm:spPr/>
    </dgm:pt>
    <dgm:pt modelId="{1AE8BBB3-B15C-A24B-AE3B-A917D07A1075}" type="pres">
      <dgm:prSet presAssocID="{064B5F63-1484-A74E-A0F8-A28FD03A2652}" presName="ThreeConn_2-3" presStyleLbl="fgAccFollowNode1" presStyleIdx="1" presStyleCnt="2">
        <dgm:presLayoutVars>
          <dgm:bulletEnabled val="1"/>
        </dgm:presLayoutVars>
      </dgm:prSet>
      <dgm:spPr/>
    </dgm:pt>
    <dgm:pt modelId="{18531688-EE65-6C49-9F3D-F707EA25267B}" type="pres">
      <dgm:prSet presAssocID="{064B5F63-1484-A74E-A0F8-A28FD03A2652}" presName="ThreeNodes_1_text" presStyleLbl="node1" presStyleIdx="2" presStyleCnt="3">
        <dgm:presLayoutVars>
          <dgm:bulletEnabled val="1"/>
        </dgm:presLayoutVars>
      </dgm:prSet>
      <dgm:spPr/>
    </dgm:pt>
    <dgm:pt modelId="{E77EAF33-95B8-564A-8841-30C7BCA00ED6}" type="pres">
      <dgm:prSet presAssocID="{064B5F63-1484-A74E-A0F8-A28FD03A2652}" presName="ThreeNodes_2_text" presStyleLbl="node1" presStyleIdx="2" presStyleCnt="3">
        <dgm:presLayoutVars>
          <dgm:bulletEnabled val="1"/>
        </dgm:presLayoutVars>
      </dgm:prSet>
      <dgm:spPr/>
    </dgm:pt>
    <dgm:pt modelId="{81A729AE-3EDB-8C4E-B3C6-3475A8C74C57}" type="pres">
      <dgm:prSet presAssocID="{064B5F63-1484-A74E-A0F8-A28FD03A265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B8A4D22-E7DF-9546-AD96-0614C245CBA3}" type="presOf" srcId="{064B5F63-1484-A74E-A0F8-A28FD03A2652}" destId="{D86ECBB8-5E40-D24F-946F-084072FF72B7}" srcOrd="0" destOrd="0" presId="urn:microsoft.com/office/officeart/2005/8/layout/vProcess5"/>
    <dgm:cxn modelId="{27B38C3B-00F1-5146-8B68-F1D9CF65F862}" type="presOf" srcId="{BA295288-9BC9-5A42-B7DE-9B0944F5C6CB}" destId="{18531688-EE65-6C49-9F3D-F707EA25267B}" srcOrd="1" destOrd="0" presId="urn:microsoft.com/office/officeart/2005/8/layout/vProcess5"/>
    <dgm:cxn modelId="{0D884B65-126D-A74E-8B07-994D34D554B5}" type="presOf" srcId="{4F89D140-EB54-4449-AA9C-7556D859EFF4}" destId="{4966726A-54B9-2049-9185-345F78C79997}" srcOrd="0" destOrd="0" presId="urn:microsoft.com/office/officeart/2005/8/layout/vProcess5"/>
    <dgm:cxn modelId="{F38FC250-7DF8-CA4B-AB4E-78C860E64825}" type="presOf" srcId="{71686D71-B74E-644A-8A56-2CC665FF9A38}" destId="{81A729AE-3EDB-8C4E-B3C6-3475A8C74C57}" srcOrd="1" destOrd="0" presId="urn:microsoft.com/office/officeart/2005/8/layout/vProcess5"/>
    <dgm:cxn modelId="{026ED650-DE03-BC4E-B91B-A5A252B23238}" srcId="{064B5F63-1484-A74E-A0F8-A28FD03A2652}" destId="{BA295288-9BC9-5A42-B7DE-9B0944F5C6CB}" srcOrd="0" destOrd="0" parTransId="{DE891086-5C12-674F-8CA2-99F4243DE3D6}" sibTransId="{4F89D140-EB54-4449-AA9C-7556D859EFF4}"/>
    <dgm:cxn modelId="{355BDA84-1D51-784D-9359-EE2B87070C8D}" type="presOf" srcId="{E4EE04CA-8BBE-7449-B3F6-7B35095A30EF}" destId="{E77EAF33-95B8-564A-8841-30C7BCA00ED6}" srcOrd="1" destOrd="0" presId="urn:microsoft.com/office/officeart/2005/8/layout/vProcess5"/>
    <dgm:cxn modelId="{9AB8018C-1422-B444-B7EC-0F4B6F8F88F6}" type="presOf" srcId="{E1B3678E-77A7-F745-99E3-352E78F4DB4A}" destId="{1AE8BBB3-B15C-A24B-AE3B-A917D07A1075}" srcOrd="0" destOrd="0" presId="urn:microsoft.com/office/officeart/2005/8/layout/vProcess5"/>
    <dgm:cxn modelId="{35889A96-C24B-ED48-B420-422119889A36}" type="presOf" srcId="{BA295288-9BC9-5A42-B7DE-9B0944F5C6CB}" destId="{7A3AF6B8-456B-9048-B597-B583DADFDF2E}" srcOrd="0" destOrd="0" presId="urn:microsoft.com/office/officeart/2005/8/layout/vProcess5"/>
    <dgm:cxn modelId="{F7633398-1C1B-194B-BA0D-12A50AD4E19E}" type="presOf" srcId="{71686D71-B74E-644A-8A56-2CC665FF9A38}" destId="{CCC92352-953F-4346-9482-C6D1C97083DA}" srcOrd="0" destOrd="0" presId="urn:microsoft.com/office/officeart/2005/8/layout/vProcess5"/>
    <dgm:cxn modelId="{D48BB59C-CF66-C14A-BF38-8741BAE9510C}" srcId="{064B5F63-1484-A74E-A0F8-A28FD03A2652}" destId="{E4EE04CA-8BBE-7449-B3F6-7B35095A30EF}" srcOrd="1" destOrd="0" parTransId="{6FA15E8A-A989-AB4D-AC60-AFD3309BC950}" sibTransId="{E1B3678E-77A7-F745-99E3-352E78F4DB4A}"/>
    <dgm:cxn modelId="{2A3665CA-A732-CE45-9949-7227A1C018C7}" srcId="{064B5F63-1484-A74E-A0F8-A28FD03A2652}" destId="{71686D71-B74E-644A-8A56-2CC665FF9A38}" srcOrd="2" destOrd="0" parTransId="{E893717B-B154-6E43-8004-66EBE92340B9}" sibTransId="{7D6C7CDB-911A-3E4D-9543-49E4AFE15245}"/>
    <dgm:cxn modelId="{87A4D2E7-50B2-FB40-A175-B44CC817BCCB}" type="presOf" srcId="{E4EE04CA-8BBE-7449-B3F6-7B35095A30EF}" destId="{E3CD9F90-810B-A14C-9EC7-7C86EFE0B065}" srcOrd="0" destOrd="0" presId="urn:microsoft.com/office/officeart/2005/8/layout/vProcess5"/>
    <dgm:cxn modelId="{0E757F01-5708-9B46-B1A8-FB3FF1D9CFCC}" type="presParOf" srcId="{D86ECBB8-5E40-D24F-946F-084072FF72B7}" destId="{8D364122-4457-2C42-85C4-4CB1E99E940C}" srcOrd="0" destOrd="0" presId="urn:microsoft.com/office/officeart/2005/8/layout/vProcess5"/>
    <dgm:cxn modelId="{F6B7D30B-AB9F-484B-89C4-29991539A98F}" type="presParOf" srcId="{D86ECBB8-5E40-D24F-946F-084072FF72B7}" destId="{7A3AF6B8-456B-9048-B597-B583DADFDF2E}" srcOrd="1" destOrd="0" presId="urn:microsoft.com/office/officeart/2005/8/layout/vProcess5"/>
    <dgm:cxn modelId="{A88877EB-C114-5845-B97D-2F636E89B8AD}" type="presParOf" srcId="{D86ECBB8-5E40-D24F-946F-084072FF72B7}" destId="{E3CD9F90-810B-A14C-9EC7-7C86EFE0B065}" srcOrd="2" destOrd="0" presId="urn:microsoft.com/office/officeart/2005/8/layout/vProcess5"/>
    <dgm:cxn modelId="{7CC0255D-326E-4543-9EC1-8248CF7A4466}" type="presParOf" srcId="{D86ECBB8-5E40-D24F-946F-084072FF72B7}" destId="{CCC92352-953F-4346-9482-C6D1C97083DA}" srcOrd="3" destOrd="0" presId="urn:microsoft.com/office/officeart/2005/8/layout/vProcess5"/>
    <dgm:cxn modelId="{1B37E38D-F5EA-C644-9D7F-9F575B7C4802}" type="presParOf" srcId="{D86ECBB8-5E40-D24F-946F-084072FF72B7}" destId="{4966726A-54B9-2049-9185-345F78C79997}" srcOrd="4" destOrd="0" presId="urn:microsoft.com/office/officeart/2005/8/layout/vProcess5"/>
    <dgm:cxn modelId="{033AE81C-BAC5-C24E-95A9-EC9E7C2B673D}" type="presParOf" srcId="{D86ECBB8-5E40-D24F-946F-084072FF72B7}" destId="{1AE8BBB3-B15C-A24B-AE3B-A917D07A1075}" srcOrd="5" destOrd="0" presId="urn:microsoft.com/office/officeart/2005/8/layout/vProcess5"/>
    <dgm:cxn modelId="{9E7E067C-4D42-0B41-AB08-CB9BED8374D3}" type="presParOf" srcId="{D86ECBB8-5E40-D24F-946F-084072FF72B7}" destId="{18531688-EE65-6C49-9F3D-F707EA25267B}" srcOrd="6" destOrd="0" presId="urn:microsoft.com/office/officeart/2005/8/layout/vProcess5"/>
    <dgm:cxn modelId="{C659AD89-8580-F048-9629-4B1A377EBC28}" type="presParOf" srcId="{D86ECBB8-5E40-D24F-946F-084072FF72B7}" destId="{E77EAF33-95B8-564A-8841-30C7BCA00ED6}" srcOrd="7" destOrd="0" presId="urn:microsoft.com/office/officeart/2005/8/layout/vProcess5"/>
    <dgm:cxn modelId="{A1942CFF-8E66-5F49-8E4F-BF86C9E0087A}" type="presParOf" srcId="{D86ECBB8-5E40-D24F-946F-084072FF72B7}" destId="{81A729AE-3EDB-8C4E-B3C6-3475A8C74C5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0D57AB-961D-4BE3-9176-DC4319EB162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AE4AB3-2533-4E7C-B7AC-9080340DF49B}">
      <dgm:prSet phldrT="[Text]"/>
      <dgm:spPr/>
      <dgm:t>
        <a:bodyPr/>
        <a:lstStyle/>
        <a:p>
          <a:r>
            <a:rPr lang="en-US" dirty="0"/>
            <a:t>Family Health Clinic GP</a:t>
          </a:r>
        </a:p>
      </dgm:t>
    </dgm:pt>
    <dgm:pt modelId="{768B7909-2FF8-4E7D-AB52-DB7A302BDCB8}" type="parTrans" cxnId="{5CB2EAD7-7952-4283-B753-F8EF21E76C62}">
      <dgm:prSet/>
      <dgm:spPr/>
      <dgm:t>
        <a:bodyPr/>
        <a:lstStyle/>
        <a:p>
          <a:endParaRPr lang="en-US"/>
        </a:p>
      </dgm:t>
    </dgm:pt>
    <dgm:pt modelId="{4EB90999-618C-4E21-8C06-9BBAF7C4F1AD}" type="sibTrans" cxnId="{5CB2EAD7-7952-4283-B753-F8EF21E76C62}">
      <dgm:prSet/>
      <dgm:spPr/>
      <dgm:t>
        <a:bodyPr/>
        <a:lstStyle/>
        <a:p>
          <a:endParaRPr lang="en-US"/>
        </a:p>
      </dgm:t>
    </dgm:pt>
    <dgm:pt modelId="{BCD9A61A-ED48-4844-89B0-D56417FE1238}">
      <dgm:prSet phldrT="[Text]"/>
      <dgm:spPr/>
      <dgm:t>
        <a:bodyPr/>
        <a:lstStyle/>
        <a:p>
          <a:r>
            <a:rPr lang="en-US" dirty="0"/>
            <a:t>Compton Mediclinic GP</a:t>
          </a:r>
        </a:p>
      </dgm:t>
    </dgm:pt>
    <dgm:pt modelId="{1B493D1F-4540-4111-AD47-0419173245CB}" type="parTrans" cxnId="{1696DC1E-F964-4755-B26B-50CCB125D3FF}">
      <dgm:prSet/>
      <dgm:spPr/>
      <dgm:t>
        <a:bodyPr/>
        <a:lstStyle/>
        <a:p>
          <a:endParaRPr lang="en-US"/>
        </a:p>
      </dgm:t>
    </dgm:pt>
    <dgm:pt modelId="{4232D9B4-1551-48D1-8951-D2C3CC16DE9D}" type="sibTrans" cxnId="{1696DC1E-F964-4755-B26B-50CCB125D3FF}">
      <dgm:prSet/>
      <dgm:spPr/>
      <dgm:t>
        <a:bodyPr/>
        <a:lstStyle/>
        <a:p>
          <a:endParaRPr lang="en-US"/>
        </a:p>
      </dgm:t>
    </dgm:pt>
    <dgm:pt modelId="{DDE177DD-F516-4A0A-8440-C8DDB3FF616F}">
      <dgm:prSet phldrT="[Text]"/>
      <dgm:spPr/>
      <dgm:t>
        <a:bodyPr/>
        <a:lstStyle/>
        <a:p>
          <a:r>
            <a:rPr lang="en-US" dirty="0"/>
            <a:t>Muslim Funeral Services (Director)</a:t>
          </a:r>
        </a:p>
      </dgm:t>
    </dgm:pt>
    <dgm:pt modelId="{5B22BAEF-80B5-4FDF-83EB-B760AD339FC0}" type="parTrans" cxnId="{7C98F413-492A-4E90-B02B-6EC9740103C3}">
      <dgm:prSet/>
      <dgm:spPr/>
      <dgm:t>
        <a:bodyPr/>
        <a:lstStyle/>
        <a:p>
          <a:endParaRPr lang="en-US"/>
        </a:p>
      </dgm:t>
    </dgm:pt>
    <dgm:pt modelId="{8458CF3F-A8A3-497A-B8ED-E90A19B9AB0B}" type="sibTrans" cxnId="{7C98F413-492A-4E90-B02B-6EC9740103C3}">
      <dgm:prSet/>
      <dgm:spPr/>
      <dgm:t>
        <a:bodyPr/>
        <a:lstStyle/>
        <a:p>
          <a:endParaRPr lang="en-US"/>
        </a:p>
      </dgm:t>
    </dgm:pt>
    <dgm:pt modelId="{878C8BF6-CF25-4AB5-B857-FB820E528884}">
      <dgm:prSet phldrT="[Text]"/>
      <dgm:spPr/>
      <dgm:t>
        <a:bodyPr/>
        <a:lstStyle/>
        <a:p>
          <a:r>
            <a:rPr lang="en-US" dirty="0"/>
            <a:t>Islamic Medical Association (Founder)</a:t>
          </a:r>
        </a:p>
      </dgm:t>
    </dgm:pt>
    <dgm:pt modelId="{B8B37191-09A3-432A-AF7A-4EE6F6D65163}" type="parTrans" cxnId="{20DBCF36-18AA-417B-8C7B-60AD0CF7C76E}">
      <dgm:prSet/>
      <dgm:spPr/>
      <dgm:t>
        <a:bodyPr/>
        <a:lstStyle/>
        <a:p>
          <a:endParaRPr lang="en-US"/>
        </a:p>
      </dgm:t>
    </dgm:pt>
    <dgm:pt modelId="{4B3AF939-EE08-4B7E-AD6B-6F1AADD2431D}" type="sibTrans" cxnId="{20DBCF36-18AA-417B-8C7B-60AD0CF7C76E}">
      <dgm:prSet/>
      <dgm:spPr/>
      <dgm:t>
        <a:bodyPr/>
        <a:lstStyle/>
        <a:p>
          <a:endParaRPr lang="en-US"/>
        </a:p>
      </dgm:t>
    </dgm:pt>
    <dgm:pt modelId="{A7ED7898-CA91-44BF-B979-0105B979FCB6}">
      <dgm:prSet phldrT="[Text]"/>
      <dgm:spPr/>
      <dgm:t>
        <a:bodyPr/>
        <a:lstStyle/>
        <a:p>
          <a:r>
            <a:rPr lang="en-US" dirty="0"/>
            <a:t>Crescents of Brisbane (Treasurer)</a:t>
          </a:r>
        </a:p>
      </dgm:t>
    </dgm:pt>
    <dgm:pt modelId="{75FAD2D7-4790-4D5E-99E9-EB13EC9F8C34}" type="parTrans" cxnId="{E4D40408-0258-4543-8AE0-8D0DC2649BD3}">
      <dgm:prSet/>
      <dgm:spPr/>
      <dgm:t>
        <a:bodyPr/>
        <a:lstStyle/>
        <a:p>
          <a:endParaRPr lang="en-US"/>
        </a:p>
      </dgm:t>
    </dgm:pt>
    <dgm:pt modelId="{E7E53D8B-0FB3-4723-9914-93478BFB58DC}" type="sibTrans" cxnId="{E4D40408-0258-4543-8AE0-8D0DC2649BD3}">
      <dgm:prSet/>
      <dgm:spPr/>
      <dgm:t>
        <a:bodyPr/>
        <a:lstStyle/>
        <a:p>
          <a:endParaRPr lang="en-US"/>
        </a:p>
      </dgm:t>
    </dgm:pt>
    <dgm:pt modelId="{B1CA8A51-33E9-4D55-8814-D892FB13D529}">
      <dgm:prSet phldrT="[Text]"/>
      <dgm:spPr/>
      <dgm:t>
        <a:bodyPr/>
        <a:lstStyle/>
        <a:p>
          <a:r>
            <a:rPr lang="en-US" dirty="0"/>
            <a:t>Brisbane Islamic Centre (Vice President)</a:t>
          </a:r>
        </a:p>
      </dgm:t>
    </dgm:pt>
    <dgm:pt modelId="{29B7FE3B-F336-463E-81B5-0CD2A3176B6C}" type="parTrans" cxnId="{8A22C806-1F19-415C-B576-1EA9E2A702BB}">
      <dgm:prSet/>
      <dgm:spPr/>
      <dgm:t>
        <a:bodyPr/>
        <a:lstStyle/>
        <a:p>
          <a:endParaRPr lang="en-US"/>
        </a:p>
      </dgm:t>
    </dgm:pt>
    <dgm:pt modelId="{59BDC060-19FE-4ACB-B312-FD63B8AC0C92}" type="sibTrans" cxnId="{8A22C806-1F19-415C-B576-1EA9E2A702BB}">
      <dgm:prSet/>
      <dgm:spPr/>
      <dgm:t>
        <a:bodyPr/>
        <a:lstStyle/>
        <a:p>
          <a:endParaRPr lang="en-US"/>
        </a:p>
      </dgm:t>
    </dgm:pt>
    <dgm:pt modelId="{597C8F0C-E8CF-41EB-A58E-074A3DF9D51B}">
      <dgm:prSet phldrT="[Text]"/>
      <dgm:spPr/>
      <dgm:t>
        <a:bodyPr/>
        <a:lstStyle/>
        <a:p>
          <a:r>
            <a:rPr lang="en-US" dirty="0"/>
            <a:t>Lockyer Valley Islamic Association (Treasurer)</a:t>
          </a:r>
        </a:p>
      </dgm:t>
    </dgm:pt>
    <dgm:pt modelId="{F9D760BD-CD94-4181-8845-0B2D87E7AFBB}" type="parTrans" cxnId="{529B47B2-8906-49C7-BB0B-E007FCF665B5}">
      <dgm:prSet/>
      <dgm:spPr/>
      <dgm:t>
        <a:bodyPr/>
        <a:lstStyle/>
        <a:p>
          <a:endParaRPr lang="en-US"/>
        </a:p>
      </dgm:t>
    </dgm:pt>
    <dgm:pt modelId="{291F870B-2AA0-48D4-9061-18EA6FFBF427}" type="sibTrans" cxnId="{529B47B2-8906-49C7-BB0B-E007FCF665B5}">
      <dgm:prSet/>
      <dgm:spPr/>
      <dgm:t>
        <a:bodyPr/>
        <a:lstStyle/>
        <a:p>
          <a:endParaRPr lang="en-US"/>
        </a:p>
      </dgm:t>
    </dgm:pt>
    <dgm:pt modelId="{892170AE-7BCF-4F79-A281-910B6C6C2D14}" type="pres">
      <dgm:prSet presAssocID="{6A0D57AB-961D-4BE3-9176-DC4319EB1626}" presName="Name0" presStyleCnt="0">
        <dgm:presLayoutVars>
          <dgm:chMax val="7"/>
          <dgm:chPref val="7"/>
          <dgm:dir/>
        </dgm:presLayoutVars>
      </dgm:prSet>
      <dgm:spPr/>
    </dgm:pt>
    <dgm:pt modelId="{F9F4A327-D7F0-4663-ADFD-ADC37162BCA9}" type="pres">
      <dgm:prSet presAssocID="{6A0D57AB-961D-4BE3-9176-DC4319EB1626}" presName="Name1" presStyleCnt="0"/>
      <dgm:spPr/>
    </dgm:pt>
    <dgm:pt modelId="{58BEB07A-71E0-45C3-BC85-72559DAC4942}" type="pres">
      <dgm:prSet presAssocID="{6A0D57AB-961D-4BE3-9176-DC4319EB1626}" presName="cycle" presStyleCnt="0"/>
      <dgm:spPr/>
    </dgm:pt>
    <dgm:pt modelId="{0D570138-D3E5-4409-B603-758AC3DD47CC}" type="pres">
      <dgm:prSet presAssocID="{6A0D57AB-961D-4BE3-9176-DC4319EB1626}" presName="srcNode" presStyleLbl="node1" presStyleIdx="0" presStyleCnt="7"/>
      <dgm:spPr/>
    </dgm:pt>
    <dgm:pt modelId="{F0EFDB85-5FF1-455B-92B5-E896B55C67E6}" type="pres">
      <dgm:prSet presAssocID="{6A0D57AB-961D-4BE3-9176-DC4319EB1626}" presName="conn" presStyleLbl="parChTrans1D2" presStyleIdx="0" presStyleCnt="1"/>
      <dgm:spPr/>
    </dgm:pt>
    <dgm:pt modelId="{32742B68-D0AE-47B3-889A-B0218F06F7E3}" type="pres">
      <dgm:prSet presAssocID="{6A0D57AB-961D-4BE3-9176-DC4319EB1626}" presName="extraNode" presStyleLbl="node1" presStyleIdx="0" presStyleCnt="7"/>
      <dgm:spPr/>
    </dgm:pt>
    <dgm:pt modelId="{059959AC-3B4A-41F8-8599-225F05DB6264}" type="pres">
      <dgm:prSet presAssocID="{6A0D57AB-961D-4BE3-9176-DC4319EB1626}" presName="dstNode" presStyleLbl="node1" presStyleIdx="0" presStyleCnt="7"/>
      <dgm:spPr/>
    </dgm:pt>
    <dgm:pt modelId="{FD42FBF2-0872-49F6-B2C2-8A98AC3A0958}" type="pres">
      <dgm:prSet presAssocID="{3DAE4AB3-2533-4E7C-B7AC-9080340DF49B}" presName="text_1" presStyleLbl="node1" presStyleIdx="0" presStyleCnt="7">
        <dgm:presLayoutVars>
          <dgm:bulletEnabled val="1"/>
        </dgm:presLayoutVars>
      </dgm:prSet>
      <dgm:spPr/>
    </dgm:pt>
    <dgm:pt modelId="{E38C529D-FDBA-4A56-B9EC-F3C704C2724B}" type="pres">
      <dgm:prSet presAssocID="{3DAE4AB3-2533-4E7C-B7AC-9080340DF49B}" presName="accent_1" presStyleCnt="0"/>
      <dgm:spPr/>
    </dgm:pt>
    <dgm:pt modelId="{320CE33C-E790-4B11-A696-7C04C7BC7F60}" type="pres">
      <dgm:prSet presAssocID="{3DAE4AB3-2533-4E7C-B7AC-9080340DF49B}" presName="accentRepeatNode" presStyleLbl="solidFgAcc1" presStyleIdx="0" presStyleCnt="7"/>
      <dgm:spPr/>
    </dgm:pt>
    <dgm:pt modelId="{4E1F43E4-2264-41A9-860A-80CA12AD394C}" type="pres">
      <dgm:prSet presAssocID="{BCD9A61A-ED48-4844-89B0-D56417FE1238}" presName="text_2" presStyleLbl="node1" presStyleIdx="1" presStyleCnt="7">
        <dgm:presLayoutVars>
          <dgm:bulletEnabled val="1"/>
        </dgm:presLayoutVars>
      </dgm:prSet>
      <dgm:spPr/>
    </dgm:pt>
    <dgm:pt modelId="{40CCDD6F-C950-4083-84EE-14A35ACD4627}" type="pres">
      <dgm:prSet presAssocID="{BCD9A61A-ED48-4844-89B0-D56417FE1238}" presName="accent_2" presStyleCnt="0"/>
      <dgm:spPr/>
    </dgm:pt>
    <dgm:pt modelId="{B21E5F63-A742-4058-807E-6FC01B50C7B2}" type="pres">
      <dgm:prSet presAssocID="{BCD9A61A-ED48-4844-89B0-D56417FE1238}" presName="accentRepeatNode" presStyleLbl="solidFgAcc1" presStyleIdx="1" presStyleCnt="7"/>
      <dgm:spPr/>
    </dgm:pt>
    <dgm:pt modelId="{B64D7836-E270-43A2-A651-AA290160B642}" type="pres">
      <dgm:prSet presAssocID="{878C8BF6-CF25-4AB5-B857-FB820E528884}" presName="text_3" presStyleLbl="node1" presStyleIdx="2" presStyleCnt="7">
        <dgm:presLayoutVars>
          <dgm:bulletEnabled val="1"/>
        </dgm:presLayoutVars>
      </dgm:prSet>
      <dgm:spPr/>
    </dgm:pt>
    <dgm:pt modelId="{EC2FAFFD-2CE1-40D2-95BE-9D85EF10B4CD}" type="pres">
      <dgm:prSet presAssocID="{878C8BF6-CF25-4AB5-B857-FB820E528884}" presName="accent_3" presStyleCnt="0"/>
      <dgm:spPr/>
    </dgm:pt>
    <dgm:pt modelId="{EEEAF878-6E64-404B-8328-B6AD6C7CA63C}" type="pres">
      <dgm:prSet presAssocID="{878C8BF6-CF25-4AB5-B857-FB820E528884}" presName="accentRepeatNode" presStyleLbl="solidFgAcc1" presStyleIdx="2" presStyleCnt="7"/>
      <dgm:spPr/>
    </dgm:pt>
    <dgm:pt modelId="{78E90FA2-116F-4DE0-8C07-7E50F9CAFF35}" type="pres">
      <dgm:prSet presAssocID="{DDE177DD-F516-4A0A-8440-C8DDB3FF616F}" presName="text_4" presStyleLbl="node1" presStyleIdx="3" presStyleCnt="7">
        <dgm:presLayoutVars>
          <dgm:bulletEnabled val="1"/>
        </dgm:presLayoutVars>
      </dgm:prSet>
      <dgm:spPr/>
    </dgm:pt>
    <dgm:pt modelId="{9ED2AC40-7AAE-4E51-AD10-4457CD90B542}" type="pres">
      <dgm:prSet presAssocID="{DDE177DD-F516-4A0A-8440-C8DDB3FF616F}" presName="accent_4" presStyleCnt="0"/>
      <dgm:spPr/>
    </dgm:pt>
    <dgm:pt modelId="{3EFC14F3-24E5-4818-B98C-525E4777956D}" type="pres">
      <dgm:prSet presAssocID="{DDE177DD-F516-4A0A-8440-C8DDB3FF616F}" presName="accentRepeatNode" presStyleLbl="solidFgAcc1" presStyleIdx="3" presStyleCnt="7"/>
      <dgm:spPr/>
    </dgm:pt>
    <dgm:pt modelId="{BCCAB36E-2B1C-4CF9-883D-17A0B176E662}" type="pres">
      <dgm:prSet presAssocID="{A7ED7898-CA91-44BF-B979-0105B979FCB6}" presName="text_5" presStyleLbl="node1" presStyleIdx="4" presStyleCnt="7">
        <dgm:presLayoutVars>
          <dgm:bulletEnabled val="1"/>
        </dgm:presLayoutVars>
      </dgm:prSet>
      <dgm:spPr/>
    </dgm:pt>
    <dgm:pt modelId="{E4006EE8-3CBA-47E6-9B6C-10011B0339E7}" type="pres">
      <dgm:prSet presAssocID="{A7ED7898-CA91-44BF-B979-0105B979FCB6}" presName="accent_5" presStyleCnt="0"/>
      <dgm:spPr/>
    </dgm:pt>
    <dgm:pt modelId="{BA18C259-FE74-4169-87B4-1FFA536BBF61}" type="pres">
      <dgm:prSet presAssocID="{A7ED7898-CA91-44BF-B979-0105B979FCB6}" presName="accentRepeatNode" presStyleLbl="solidFgAcc1" presStyleIdx="4" presStyleCnt="7"/>
      <dgm:spPr/>
    </dgm:pt>
    <dgm:pt modelId="{1747A5FA-0CAC-4510-B580-782F5A7AF5EC}" type="pres">
      <dgm:prSet presAssocID="{B1CA8A51-33E9-4D55-8814-D892FB13D529}" presName="text_6" presStyleLbl="node1" presStyleIdx="5" presStyleCnt="7">
        <dgm:presLayoutVars>
          <dgm:bulletEnabled val="1"/>
        </dgm:presLayoutVars>
      </dgm:prSet>
      <dgm:spPr/>
    </dgm:pt>
    <dgm:pt modelId="{1F2C6980-DCEC-4534-A505-8EBD28674546}" type="pres">
      <dgm:prSet presAssocID="{B1CA8A51-33E9-4D55-8814-D892FB13D529}" presName="accent_6" presStyleCnt="0"/>
      <dgm:spPr/>
    </dgm:pt>
    <dgm:pt modelId="{414F22AE-72E2-4896-B6D3-292481CEEC73}" type="pres">
      <dgm:prSet presAssocID="{B1CA8A51-33E9-4D55-8814-D892FB13D529}" presName="accentRepeatNode" presStyleLbl="solidFgAcc1" presStyleIdx="5" presStyleCnt="7"/>
      <dgm:spPr/>
    </dgm:pt>
    <dgm:pt modelId="{A4E3A399-B8C1-4DEC-8D80-9BDAE99707CB}" type="pres">
      <dgm:prSet presAssocID="{597C8F0C-E8CF-41EB-A58E-074A3DF9D51B}" presName="text_7" presStyleLbl="node1" presStyleIdx="6" presStyleCnt="7">
        <dgm:presLayoutVars>
          <dgm:bulletEnabled val="1"/>
        </dgm:presLayoutVars>
      </dgm:prSet>
      <dgm:spPr/>
    </dgm:pt>
    <dgm:pt modelId="{EB1BBBCA-2DAC-4CB8-AB16-ADDC32D6D41F}" type="pres">
      <dgm:prSet presAssocID="{597C8F0C-E8CF-41EB-A58E-074A3DF9D51B}" presName="accent_7" presStyleCnt="0"/>
      <dgm:spPr/>
    </dgm:pt>
    <dgm:pt modelId="{2DF9CFD5-482D-4B06-BBA0-D66A82CF01BA}" type="pres">
      <dgm:prSet presAssocID="{597C8F0C-E8CF-41EB-A58E-074A3DF9D51B}" presName="accentRepeatNode" presStyleLbl="solidFgAcc1" presStyleIdx="6" presStyleCnt="7"/>
      <dgm:spPr/>
    </dgm:pt>
  </dgm:ptLst>
  <dgm:cxnLst>
    <dgm:cxn modelId="{8A22C806-1F19-415C-B576-1EA9E2A702BB}" srcId="{6A0D57AB-961D-4BE3-9176-DC4319EB1626}" destId="{B1CA8A51-33E9-4D55-8814-D892FB13D529}" srcOrd="5" destOrd="0" parTransId="{29B7FE3B-F336-463E-81B5-0CD2A3176B6C}" sibTransId="{59BDC060-19FE-4ACB-B312-FD63B8AC0C92}"/>
    <dgm:cxn modelId="{E4D40408-0258-4543-8AE0-8D0DC2649BD3}" srcId="{6A0D57AB-961D-4BE3-9176-DC4319EB1626}" destId="{A7ED7898-CA91-44BF-B979-0105B979FCB6}" srcOrd="4" destOrd="0" parTransId="{75FAD2D7-4790-4D5E-99E9-EB13EC9F8C34}" sibTransId="{E7E53D8B-0FB3-4723-9914-93478BFB58DC}"/>
    <dgm:cxn modelId="{3D312F0E-B663-4242-9035-BAEFF8E728FF}" type="presOf" srcId="{3DAE4AB3-2533-4E7C-B7AC-9080340DF49B}" destId="{FD42FBF2-0872-49F6-B2C2-8A98AC3A0958}" srcOrd="0" destOrd="0" presId="urn:microsoft.com/office/officeart/2008/layout/VerticalCurvedList"/>
    <dgm:cxn modelId="{7C98F413-492A-4E90-B02B-6EC9740103C3}" srcId="{6A0D57AB-961D-4BE3-9176-DC4319EB1626}" destId="{DDE177DD-F516-4A0A-8440-C8DDB3FF616F}" srcOrd="3" destOrd="0" parTransId="{5B22BAEF-80B5-4FDF-83EB-B760AD339FC0}" sibTransId="{8458CF3F-A8A3-497A-B8ED-E90A19B9AB0B}"/>
    <dgm:cxn modelId="{1696DC1E-F964-4755-B26B-50CCB125D3FF}" srcId="{6A0D57AB-961D-4BE3-9176-DC4319EB1626}" destId="{BCD9A61A-ED48-4844-89B0-D56417FE1238}" srcOrd="1" destOrd="0" parTransId="{1B493D1F-4540-4111-AD47-0419173245CB}" sibTransId="{4232D9B4-1551-48D1-8951-D2C3CC16DE9D}"/>
    <dgm:cxn modelId="{20DBCF36-18AA-417B-8C7B-60AD0CF7C76E}" srcId="{6A0D57AB-961D-4BE3-9176-DC4319EB1626}" destId="{878C8BF6-CF25-4AB5-B857-FB820E528884}" srcOrd="2" destOrd="0" parTransId="{B8B37191-09A3-432A-AF7A-4EE6F6D65163}" sibTransId="{4B3AF939-EE08-4B7E-AD6B-6F1AADD2431D}"/>
    <dgm:cxn modelId="{7B16FC37-F916-4A17-9553-623AA37ABF07}" type="presOf" srcId="{878C8BF6-CF25-4AB5-B857-FB820E528884}" destId="{B64D7836-E270-43A2-A651-AA290160B642}" srcOrd="0" destOrd="0" presId="urn:microsoft.com/office/officeart/2008/layout/VerticalCurvedList"/>
    <dgm:cxn modelId="{86D42F4A-A99A-4EB1-9D8F-8A2071645D7E}" type="presOf" srcId="{A7ED7898-CA91-44BF-B979-0105B979FCB6}" destId="{BCCAB36E-2B1C-4CF9-883D-17A0B176E662}" srcOrd="0" destOrd="0" presId="urn:microsoft.com/office/officeart/2008/layout/VerticalCurvedList"/>
    <dgm:cxn modelId="{B8AEC34B-6E21-4E72-85ED-D9DF846645AA}" type="presOf" srcId="{B1CA8A51-33E9-4D55-8814-D892FB13D529}" destId="{1747A5FA-0CAC-4510-B580-782F5A7AF5EC}" srcOrd="0" destOrd="0" presId="urn:microsoft.com/office/officeart/2008/layout/VerticalCurvedList"/>
    <dgm:cxn modelId="{AB227C85-DED2-4A45-B79B-FD9FFEFC29E5}" type="presOf" srcId="{DDE177DD-F516-4A0A-8440-C8DDB3FF616F}" destId="{78E90FA2-116F-4DE0-8C07-7E50F9CAFF35}" srcOrd="0" destOrd="0" presId="urn:microsoft.com/office/officeart/2008/layout/VerticalCurvedList"/>
    <dgm:cxn modelId="{BE2709A1-CA76-4033-A85B-FCFAD1A8FC1E}" type="presOf" srcId="{597C8F0C-E8CF-41EB-A58E-074A3DF9D51B}" destId="{A4E3A399-B8C1-4DEC-8D80-9BDAE99707CB}" srcOrd="0" destOrd="0" presId="urn:microsoft.com/office/officeart/2008/layout/VerticalCurvedList"/>
    <dgm:cxn modelId="{156447A6-40E5-4B94-939E-BC45E2D2E5F6}" type="presOf" srcId="{BCD9A61A-ED48-4844-89B0-D56417FE1238}" destId="{4E1F43E4-2264-41A9-860A-80CA12AD394C}" srcOrd="0" destOrd="0" presId="urn:microsoft.com/office/officeart/2008/layout/VerticalCurvedList"/>
    <dgm:cxn modelId="{53B061AC-0F54-4C0C-98AF-3624FFA29D4E}" type="presOf" srcId="{4EB90999-618C-4E21-8C06-9BBAF7C4F1AD}" destId="{F0EFDB85-5FF1-455B-92B5-E896B55C67E6}" srcOrd="0" destOrd="0" presId="urn:microsoft.com/office/officeart/2008/layout/VerticalCurvedList"/>
    <dgm:cxn modelId="{529B47B2-8906-49C7-BB0B-E007FCF665B5}" srcId="{6A0D57AB-961D-4BE3-9176-DC4319EB1626}" destId="{597C8F0C-E8CF-41EB-A58E-074A3DF9D51B}" srcOrd="6" destOrd="0" parTransId="{F9D760BD-CD94-4181-8845-0B2D87E7AFBB}" sibTransId="{291F870B-2AA0-48D4-9061-18EA6FFBF427}"/>
    <dgm:cxn modelId="{5CB2EAD7-7952-4283-B753-F8EF21E76C62}" srcId="{6A0D57AB-961D-4BE3-9176-DC4319EB1626}" destId="{3DAE4AB3-2533-4E7C-B7AC-9080340DF49B}" srcOrd="0" destOrd="0" parTransId="{768B7909-2FF8-4E7D-AB52-DB7A302BDCB8}" sibTransId="{4EB90999-618C-4E21-8C06-9BBAF7C4F1AD}"/>
    <dgm:cxn modelId="{66CD0CF9-0977-42E7-92F9-962BF5EB6698}" type="presOf" srcId="{6A0D57AB-961D-4BE3-9176-DC4319EB1626}" destId="{892170AE-7BCF-4F79-A281-910B6C6C2D14}" srcOrd="0" destOrd="0" presId="urn:microsoft.com/office/officeart/2008/layout/VerticalCurvedList"/>
    <dgm:cxn modelId="{993EF482-FAA5-46D5-B34A-33E548A4ACEB}" type="presParOf" srcId="{892170AE-7BCF-4F79-A281-910B6C6C2D14}" destId="{F9F4A327-D7F0-4663-ADFD-ADC37162BCA9}" srcOrd="0" destOrd="0" presId="urn:microsoft.com/office/officeart/2008/layout/VerticalCurvedList"/>
    <dgm:cxn modelId="{3038DD91-327B-4FB0-AE77-F360D1A7EABA}" type="presParOf" srcId="{F9F4A327-D7F0-4663-ADFD-ADC37162BCA9}" destId="{58BEB07A-71E0-45C3-BC85-72559DAC4942}" srcOrd="0" destOrd="0" presId="urn:microsoft.com/office/officeart/2008/layout/VerticalCurvedList"/>
    <dgm:cxn modelId="{3510078B-39D0-4DF9-BE70-F5F19EA7091C}" type="presParOf" srcId="{58BEB07A-71E0-45C3-BC85-72559DAC4942}" destId="{0D570138-D3E5-4409-B603-758AC3DD47CC}" srcOrd="0" destOrd="0" presId="urn:microsoft.com/office/officeart/2008/layout/VerticalCurvedList"/>
    <dgm:cxn modelId="{F50820A2-F8BA-465F-82EB-B50438276B1D}" type="presParOf" srcId="{58BEB07A-71E0-45C3-BC85-72559DAC4942}" destId="{F0EFDB85-5FF1-455B-92B5-E896B55C67E6}" srcOrd="1" destOrd="0" presId="urn:microsoft.com/office/officeart/2008/layout/VerticalCurvedList"/>
    <dgm:cxn modelId="{838C3FDE-61C8-430D-B3CE-55020D7CD6D8}" type="presParOf" srcId="{58BEB07A-71E0-45C3-BC85-72559DAC4942}" destId="{32742B68-D0AE-47B3-889A-B0218F06F7E3}" srcOrd="2" destOrd="0" presId="urn:microsoft.com/office/officeart/2008/layout/VerticalCurvedList"/>
    <dgm:cxn modelId="{269E0E89-3BEC-452D-8CE1-9F7FA3A18EC8}" type="presParOf" srcId="{58BEB07A-71E0-45C3-BC85-72559DAC4942}" destId="{059959AC-3B4A-41F8-8599-225F05DB6264}" srcOrd="3" destOrd="0" presId="urn:microsoft.com/office/officeart/2008/layout/VerticalCurvedList"/>
    <dgm:cxn modelId="{FE512009-645A-40F0-9972-B205E669E08B}" type="presParOf" srcId="{F9F4A327-D7F0-4663-ADFD-ADC37162BCA9}" destId="{FD42FBF2-0872-49F6-B2C2-8A98AC3A0958}" srcOrd="1" destOrd="0" presId="urn:microsoft.com/office/officeart/2008/layout/VerticalCurvedList"/>
    <dgm:cxn modelId="{E594D0E5-4C27-4B98-8572-7F973C4578A4}" type="presParOf" srcId="{F9F4A327-D7F0-4663-ADFD-ADC37162BCA9}" destId="{E38C529D-FDBA-4A56-B9EC-F3C704C2724B}" srcOrd="2" destOrd="0" presId="urn:microsoft.com/office/officeart/2008/layout/VerticalCurvedList"/>
    <dgm:cxn modelId="{4E160B28-722B-4339-8307-F0023F1B9287}" type="presParOf" srcId="{E38C529D-FDBA-4A56-B9EC-F3C704C2724B}" destId="{320CE33C-E790-4B11-A696-7C04C7BC7F60}" srcOrd="0" destOrd="0" presId="urn:microsoft.com/office/officeart/2008/layout/VerticalCurvedList"/>
    <dgm:cxn modelId="{E7E67AAD-AD4A-4C12-8CB3-CD0873439E89}" type="presParOf" srcId="{F9F4A327-D7F0-4663-ADFD-ADC37162BCA9}" destId="{4E1F43E4-2264-41A9-860A-80CA12AD394C}" srcOrd="3" destOrd="0" presId="urn:microsoft.com/office/officeart/2008/layout/VerticalCurvedList"/>
    <dgm:cxn modelId="{715DDEF8-AC93-4BC6-898A-68BC71C862EC}" type="presParOf" srcId="{F9F4A327-D7F0-4663-ADFD-ADC37162BCA9}" destId="{40CCDD6F-C950-4083-84EE-14A35ACD4627}" srcOrd="4" destOrd="0" presId="urn:microsoft.com/office/officeart/2008/layout/VerticalCurvedList"/>
    <dgm:cxn modelId="{9C9DC861-E14C-409E-871B-E7439FAB3F3B}" type="presParOf" srcId="{40CCDD6F-C950-4083-84EE-14A35ACD4627}" destId="{B21E5F63-A742-4058-807E-6FC01B50C7B2}" srcOrd="0" destOrd="0" presId="urn:microsoft.com/office/officeart/2008/layout/VerticalCurvedList"/>
    <dgm:cxn modelId="{0207EDC1-635E-4E9C-8257-57D8BBC6F8BD}" type="presParOf" srcId="{F9F4A327-D7F0-4663-ADFD-ADC37162BCA9}" destId="{B64D7836-E270-43A2-A651-AA290160B642}" srcOrd="5" destOrd="0" presId="urn:microsoft.com/office/officeart/2008/layout/VerticalCurvedList"/>
    <dgm:cxn modelId="{407268DB-4EFD-4AA5-94CA-A7B3870E52FE}" type="presParOf" srcId="{F9F4A327-D7F0-4663-ADFD-ADC37162BCA9}" destId="{EC2FAFFD-2CE1-40D2-95BE-9D85EF10B4CD}" srcOrd="6" destOrd="0" presId="urn:microsoft.com/office/officeart/2008/layout/VerticalCurvedList"/>
    <dgm:cxn modelId="{B8F12294-AB41-4052-B0A7-87043353BB2A}" type="presParOf" srcId="{EC2FAFFD-2CE1-40D2-95BE-9D85EF10B4CD}" destId="{EEEAF878-6E64-404B-8328-B6AD6C7CA63C}" srcOrd="0" destOrd="0" presId="urn:microsoft.com/office/officeart/2008/layout/VerticalCurvedList"/>
    <dgm:cxn modelId="{C509BCCF-FC66-4209-BC45-83E3406CA5A1}" type="presParOf" srcId="{F9F4A327-D7F0-4663-ADFD-ADC37162BCA9}" destId="{78E90FA2-116F-4DE0-8C07-7E50F9CAFF35}" srcOrd="7" destOrd="0" presId="urn:microsoft.com/office/officeart/2008/layout/VerticalCurvedList"/>
    <dgm:cxn modelId="{F7A58D6A-AA96-452D-A243-470DE29DBD4D}" type="presParOf" srcId="{F9F4A327-D7F0-4663-ADFD-ADC37162BCA9}" destId="{9ED2AC40-7AAE-4E51-AD10-4457CD90B542}" srcOrd="8" destOrd="0" presId="urn:microsoft.com/office/officeart/2008/layout/VerticalCurvedList"/>
    <dgm:cxn modelId="{47E9C756-DEAF-4DAD-8AFC-3093B7BF07F1}" type="presParOf" srcId="{9ED2AC40-7AAE-4E51-AD10-4457CD90B542}" destId="{3EFC14F3-24E5-4818-B98C-525E4777956D}" srcOrd="0" destOrd="0" presId="urn:microsoft.com/office/officeart/2008/layout/VerticalCurvedList"/>
    <dgm:cxn modelId="{7D53A1E7-2627-48FC-8539-F6F7C27C7686}" type="presParOf" srcId="{F9F4A327-D7F0-4663-ADFD-ADC37162BCA9}" destId="{BCCAB36E-2B1C-4CF9-883D-17A0B176E662}" srcOrd="9" destOrd="0" presId="urn:microsoft.com/office/officeart/2008/layout/VerticalCurvedList"/>
    <dgm:cxn modelId="{4C0C4C9F-1063-4F4E-8058-99450DF86135}" type="presParOf" srcId="{F9F4A327-D7F0-4663-ADFD-ADC37162BCA9}" destId="{E4006EE8-3CBA-47E6-9B6C-10011B0339E7}" srcOrd="10" destOrd="0" presId="urn:microsoft.com/office/officeart/2008/layout/VerticalCurvedList"/>
    <dgm:cxn modelId="{CB50759F-8F19-4EB6-A55B-BB6EC616A543}" type="presParOf" srcId="{E4006EE8-3CBA-47E6-9B6C-10011B0339E7}" destId="{BA18C259-FE74-4169-87B4-1FFA536BBF61}" srcOrd="0" destOrd="0" presId="urn:microsoft.com/office/officeart/2008/layout/VerticalCurvedList"/>
    <dgm:cxn modelId="{94FA4461-C5AE-4B04-BF6D-B555F00D6EFC}" type="presParOf" srcId="{F9F4A327-D7F0-4663-ADFD-ADC37162BCA9}" destId="{1747A5FA-0CAC-4510-B580-782F5A7AF5EC}" srcOrd="11" destOrd="0" presId="urn:microsoft.com/office/officeart/2008/layout/VerticalCurvedList"/>
    <dgm:cxn modelId="{A701CE80-C7AD-40CC-BD47-4E2943BE885F}" type="presParOf" srcId="{F9F4A327-D7F0-4663-ADFD-ADC37162BCA9}" destId="{1F2C6980-DCEC-4534-A505-8EBD28674546}" srcOrd="12" destOrd="0" presId="urn:microsoft.com/office/officeart/2008/layout/VerticalCurvedList"/>
    <dgm:cxn modelId="{C4948277-F100-4312-B4E8-E69C3F30E552}" type="presParOf" srcId="{1F2C6980-DCEC-4534-A505-8EBD28674546}" destId="{414F22AE-72E2-4896-B6D3-292481CEEC73}" srcOrd="0" destOrd="0" presId="urn:microsoft.com/office/officeart/2008/layout/VerticalCurvedList"/>
    <dgm:cxn modelId="{139EB850-F3F1-469C-8D2C-CE4C0383DADA}" type="presParOf" srcId="{F9F4A327-D7F0-4663-ADFD-ADC37162BCA9}" destId="{A4E3A399-B8C1-4DEC-8D80-9BDAE99707CB}" srcOrd="13" destOrd="0" presId="urn:microsoft.com/office/officeart/2008/layout/VerticalCurvedList"/>
    <dgm:cxn modelId="{20C0E470-A27C-40FA-8F85-30AF2F3CC791}" type="presParOf" srcId="{F9F4A327-D7F0-4663-ADFD-ADC37162BCA9}" destId="{EB1BBBCA-2DAC-4CB8-AB16-ADDC32D6D41F}" srcOrd="14" destOrd="0" presId="urn:microsoft.com/office/officeart/2008/layout/VerticalCurvedList"/>
    <dgm:cxn modelId="{77B7E099-AB6C-4ACA-8898-C0B78D29E074}" type="presParOf" srcId="{EB1BBBCA-2DAC-4CB8-AB16-ADDC32D6D41F}" destId="{2DF9CFD5-482D-4B06-BBA0-D66A82CF01B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C206CF4-5B4E-4E87-841A-F798F35AE93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78A77C-8AAD-441A-8EC0-3B02BADE7CBE}">
      <dgm:prSet phldrT="[Text]"/>
      <dgm:spPr/>
      <dgm:t>
        <a:bodyPr/>
        <a:lstStyle/>
        <a:p>
          <a:r>
            <a:rPr lang="en-US" dirty="0"/>
            <a:t>mfs.asn.au</a:t>
          </a:r>
        </a:p>
      </dgm:t>
    </dgm:pt>
    <dgm:pt modelId="{7323C009-A9D3-4370-A8BF-381855968810}" type="parTrans" cxnId="{C41A1196-D987-4BF0-9E90-FA7777F8B36A}">
      <dgm:prSet/>
      <dgm:spPr/>
      <dgm:t>
        <a:bodyPr/>
        <a:lstStyle/>
        <a:p>
          <a:endParaRPr lang="en-US"/>
        </a:p>
      </dgm:t>
    </dgm:pt>
    <dgm:pt modelId="{5B6E4381-9335-4755-A507-7303E4548BFD}" type="sibTrans" cxnId="{C41A1196-D987-4BF0-9E90-FA7777F8B36A}">
      <dgm:prSet/>
      <dgm:spPr/>
      <dgm:t>
        <a:bodyPr/>
        <a:lstStyle/>
        <a:p>
          <a:endParaRPr lang="en-US"/>
        </a:p>
      </dgm:t>
    </dgm:pt>
    <dgm:pt modelId="{4DB4BEE2-96CC-460E-9DF7-CC335606E24E}">
      <dgm:prSet phldrT="[Text]"/>
      <dgm:spPr/>
      <dgm:t>
        <a:bodyPr/>
        <a:lstStyle/>
        <a:p>
          <a:r>
            <a:rPr lang="en-US" dirty="0"/>
            <a:t>1300 896 786</a:t>
          </a:r>
        </a:p>
      </dgm:t>
    </dgm:pt>
    <dgm:pt modelId="{C52A1CA5-A8E7-43C4-BEF7-D5DFBE83FC44}" type="parTrans" cxnId="{034CCD45-CA4F-4737-9983-D6600FA27EA9}">
      <dgm:prSet/>
      <dgm:spPr/>
      <dgm:t>
        <a:bodyPr/>
        <a:lstStyle/>
        <a:p>
          <a:endParaRPr lang="en-US"/>
        </a:p>
      </dgm:t>
    </dgm:pt>
    <dgm:pt modelId="{966F7B20-F065-4B2F-A43F-9AAF9E016EDC}" type="sibTrans" cxnId="{034CCD45-CA4F-4737-9983-D6600FA27EA9}">
      <dgm:prSet/>
      <dgm:spPr/>
      <dgm:t>
        <a:bodyPr/>
        <a:lstStyle/>
        <a:p>
          <a:endParaRPr lang="en-US"/>
        </a:p>
      </dgm:t>
    </dgm:pt>
    <dgm:pt modelId="{15B1523B-2F1F-4E88-95F5-D88CFFED0380}">
      <dgm:prSet phldrT="[Text]"/>
      <dgm:spPr/>
      <dgm:t>
        <a:bodyPr/>
        <a:lstStyle/>
        <a:p>
          <a:r>
            <a:rPr lang="en-US" dirty="0"/>
            <a:t>07 3319 6750</a:t>
          </a:r>
        </a:p>
      </dgm:t>
    </dgm:pt>
    <dgm:pt modelId="{3525A9F0-9BEE-43E7-8CCA-580C2779986D}" type="parTrans" cxnId="{B4FC2928-0040-4C09-9D68-69B9270652AE}">
      <dgm:prSet/>
      <dgm:spPr/>
      <dgm:t>
        <a:bodyPr/>
        <a:lstStyle/>
        <a:p>
          <a:endParaRPr lang="en-US"/>
        </a:p>
      </dgm:t>
    </dgm:pt>
    <dgm:pt modelId="{DD3B4623-FFE8-42AE-A6CC-F4258FACB14F}" type="sibTrans" cxnId="{B4FC2928-0040-4C09-9D68-69B9270652AE}">
      <dgm:prSet/>
      <dgm:spPr/>
      <dgm:t>
        <a:bodyPr/>
        <a:lstStyle/>
        <a:p>
          <a:endParaRPr lang="en-US"/>
        </a:p>
      </dgm:t>
    </dgm:pt>
    <dgm:pt modelId="{90D6BAEB-A8B3-41F1-92F4-047AE99AC22C}" type="pres">
      <dgm:prSet presAssocID="{9C206CF4-5B4E-4E87-841A-F798F35AE93A}" presName="Name0" presStyleCnt="0">
        <dgm:presLayoutVars>
          <dgm:chMax val="7"/>
          <dgm:chPref val="7"/>
          <dgm:dir/>
        </dgm:presLayoutVars>
      </dgm:prSet>
      <dgm:spPr/>
    </dgm:pt>
    <dgm:pt modelId="{8E5F0041-EB7E-45E4-91D2-440FC129CC14}" type="pres">
      <dgm:prSet presAssocID="{9C206CF4-5B4E-4E87-841A-F798F35AE93A}" presName="Name1" presStyleCnt="0"/>
      <dgm:spPr/>
    </dgm:pt>
    <dgm:pt modelId="{FA2FC29D-36BC-4D6E-9934-DBC06083C8EE}" type="pres">
      <dgm:prSet presAssocID="{9C206CF4-5B4E-4E87-841A-F798F35AE93A}" presName="cycle" presStyleCnt="0"/>
      <dgm:spPr/>
    </dgm:pt>
    <dgm:pt modelId="{690109FA-2A0B-42FD-94D7-E08B8A6C4693}" type="pres">
      <dgm:prSet presAssocID="{9C206CF4-5B4E-4E87-841A-F798F35AE93A}" presName="srcNode" presStyleLbl="node1" presStyleIdx="0" presStyleCnt="3"/>
      <dgm:spPr/>
    </dgm:pt>
    <dgm:pt modelId="{48FF8B27-AC55-432D-B139-BA62EC20ACC5}" type="pres">
      <dgm:prSet presAssocID="{9C206CF4-5B4E-4E87-841A-F798F35AE93A}" presName="conn" presStyleLbl="parChTrans1D2" presStyleIdx="0" presStyleCnt="1" custLinFactNeighborY="1112"/>
      <dgm:spPr/>
    </dgm:pt>
    <dgm:pt modelId="{C6249C35-3BC1-4DA3-945C-03FD1D5E7CCD}" type="pres">
      <dgm:prSet presAssocID="{9C206CF4-5B4E-4E87-841A-F798F35AE93A}" presName="extraNode" presStyleLbl="node1" presStyleIdx="0" presStyleCnt="3"/>
      <dgm:spPr/>
    </dgm:pt>
    <dgm:pt modelId="{210A9EF1-4773-4B9D-87E9-C56BD5E8EEBB}" type="pres">
      <dgm:prSet presAssocID="{9C206CF4-5B4E-4E87-841A-F798F35AE93A}" presName="dstNode" presStyleLbl="node1" presStyleIdx="0" presStyleCnt="3"/>
      <dgm:spPr/>
    </dgm:pt>
    <dgm:pt modelId="{8C4D3DCC-581B-4426-960C-CB242E1F1033}" type="pres">
      <dgm:prSet presAssocID="{2E78A77C-8AAD-441A-8EC0-3B02BADE7CBE}" presName="text_1" presStyleLbl="node1" presStyleIdx="0" presStyleCnt="3">
        <dgm:presLayoutVars>
          <dgm:bulletEnabled val="1"/>
        </dgm:presLayoutVars>
      </dgm:prSet>
      <dgm:spPr/>
    </dgm:pt>
    <dgm:pt modelId="{E5637189-429E-48B8-BE66-A7F0565A1CF3}" type="pres">
      <dgm:prSet presAssocID="{2E78A77C-8AAD-441A-8EC0-3B02BADE7CBE}" presName="accent_1" presStyleCnt="0"/>
      <dgm:spPr/>
    </dgm:pt>
    <dgm:pt modelId="{3A4EA6B4-9BB2-4D67-84DB-4EFDEA2A9502}" type="pres">
      <dgm:prSet presAssocID="{2E78A77C-8AAD-441A-8EC0-3B02BADE7CBE}" presName="accentRepeatNode" presStyleLbl="solidFgAcc1" presStyleIdx="0" presStyleCnt="3" custLinFactNeighborX="1866" custLinFactNeighborY="2500"/>
      <dgm:spPr/>
    </dgm:pt>
    <dgm:pt modelId="{8E3D82D3-AB16-4697-9B47-7A35231F55D0}" type="pres">
      <dgm:prSet presAssocID="{4DB4BEE2-96CC-460E-9DF7-CC335606E24E}" presName="text_2" presStyleLbl="node1" presStyleIdx="1" presStyleCnt="3">
        <dgm:presLayoutVars>
          <dgm:bulletEnabled val="1"/>
        </dgm:presLayoutVars>
      </dgm:prSet>
      <dgm:spPr/>
    </dgm:pt>
    <dgm:pt modelId="{1338FA84-6FA6-4DFE-9BF0-3B9505B1E628}" type="pres">
      <dgm:prSet presAssocID="{4DB4BEE2-96CC-460E-9DF7-CC335606E24E}" presName="accent_2" presStyleCnt="0"/>
      <dgm:spPr/>
    </dgm:pt>
    <dgm:pt modelId="{47F9970E-9BCB-4EFA-8814-87DEB74C6466}" type="pres">
      <dgm:prSet presAssocID="{4DB4BEE2-96CC-460E-9DF7-CC335606E24E}" presName="accentRepeatNode" presStyleLbl="solidFgAcc1" presStyleIdx="1" presStyleCnt="3"/>
      <dgm:spPr/>
    </dgm:pt>
    <dgm:pt modelId="{1C6BB45D-7883-403B-8403-4A19E06A0076}" type="pres">
      <dgm:prSet presAssocID="{15B1523B-2F1F-4E88-95F5-D88CFFED0380}" presName="text_3" presStyleLbl="node1" presStyleIdx="2" presStyleCnt="3">
        <dgm:presLayoutVars>
          <dgm:bulletEnabled val="1"/>
        </dgm:presLayoutVars>
      </dgm:prSet>
      <dgm:spPr/>
    </dgm:pt>
    <dgm:pt modelId="{E7EE4B88-9472-453E-BD84-BAE207A1FE81}" type="pres">
      <dgm:prSet presAssocID="{15B1523B-2F1F-4E88-95F5-D88CFFED0380}" presName="accent_3" presStyleCnt="0"/>
      <dgm:spPr/>
    </dgm:pt>
    <dgm:pt modelId="{8046E6AE-7FC2-42DC-B95C-AD2C6558C00D}" type="pres">
      <dgm:prSet presAssocID="{15B1523B-2F1F-4E88-95F5-D88CFFED0380}" presName="accentRepeatNode" presStyleLbl="solidFgAcc1" presStyleIdx="2" presStyleCnt="3"/>
      <dgm:spPr/>
    </dgm:pt>
  </dgm:ptLst>
  <dgm:cxnLst>
    <dgm:cxn modelId="{B4FC2928-0040-4C09-9D68-69B9270652AE}" srcId="{9C206CF4-5B4E-4E87-841A-F798F35AE93A}" destId="{15B1523B-2F1F-4E88-95F5-D88CFFED0380}" srcOrd="2" destOrd="0" parTransId="{3525A9F0-9BEE-43E7-8CCA-580C2779986D}" sibTransId="{DD3B4623-FFE8-42AE-A6CC-F4258FACB14F}"/>
    <dgm:cxn modelId="{60A8DF28-2CF8-4DA6-BFB3-3DFC2912ACD6}" type="presOf" srcId="{15B1523B-2F1F-4E88-95F5-D88CFFED0380}" destId="{1C6BB45D-7883-403B-8403-4A19E06A0076}" srcOrd="0" destOrd="0" presId="urn:microsoft.com/office/officeart/2008/layout/VerticalCurvedList"/>
    <dgm:cxn modelId="{8194155C-AE6D-4123-99E7-F669AAC16237}" type="presOf" srcId="{4DB4BEE2-96CC-460E-9DF7-CC335606E24E}" destId="{8E3D82D3-AB16-4697-9B47-7A35231F55D0}" srcOrd="0" destOrd="0" presId="urn:microsoft.com/office/officeart/2008/layout/VerticalCurvedList"/>
    <dgm:cxn modelId="{034CCD45-CA4F-4737-9983-D6600FA27EA9}" srcId="{9C206CF4-5B4E-4E87-841A-F798F35AE93A}" destId="{4DB4BEE2-96CC-460E-9DF7-CC335606E24E}" srcOrd="1" destOrd="0" parTransId="{C52A1CA5-A8E7-43C4-BEF7-D5DFBE83FC44}" sibTransId="{966F7B20-F065-4B2F-A43F-9AAF9E016EDC}"/>
    <dgm:cxn modelId="{4720C058-ED33-48D7-92AF-2AB2EA407678}" type="presOf" srcId="{9C206CF4-5B4E-4E87-841A-F798F35AE93A}" destId="{90D6BAEB-A8B3-41F1-92F4-047AE99AC22C}" srcOrd="0" destOrd="0" presId="urn:microsoft.com/office/officeart/2008/layout/VerticalCurvedList"/>
    <dgm:cxn modelId="{C41A1196-D987-4BF0-9E90-FA7777F8B36A}" srcId="{9C206CF4-5B4E-4E87-841A-F798F35AE93A}" destId="{2E78A77C-8AAD-441A-8EC0-3B02BADE7CBE}" srcOrd="0" destOrd="0" parTransId="{7323C009-A9D3-4370-A8BF-381855968810}" sibTransId="{5B6E4381-9335-4755-A507-7303E4548BFD}"/>
    <dgm:cxn modelId="{4FF7D8A1-F001-4556-BEEE-22B993D5BB37}" type="presOf" srcId="{2E78A77C-8AAD-441A-8EC0-3B02BADE7CBE}" destId="{8C4D3DCC-581B-4426-960C-CB242E1F1033}" srcOrd="0" destOrd="0" presId="urn:microsoft.com/office/officeart/2008/layout/VerticalCurvedList"/>
    <dgm:cxn modelId="{09BA0DB4-07A0-432C-8490-B899C6CA31E4}" type="presOf" srcId="{5B6E4381-9335-4755-A507-7303E4548BFD}" destId="{48FF8B27-AC55-432D-B139-BA62EC20ACC5}" srcOrd="0" destOrd="0" presId="urn:microsoft.com/office/officeart/2008/layout/VerticalCurvedList"/>
    <dgm:cxn modelId="{9E924465-BBC4-461D-898D-8E1F3E21F8AA}" type="presParOf" srcId="{90D6BAEB-A8B3-41F1-92F4-047AE99AC22C}" destId="{8E5F0041-EB7E-45E4-91D2-440FC129CC14}" srcOrd="0" destOrd="0" presId="urn:microsoft.com/office/officeart/2008/layout/VerticalCurvedList"/>
    <dgm:cxn modelId="{5418C2DF-E0FE-42F9-8012-1F411E3FF21D}" type="presParOf" srcId="{8E5F0041-EB7E-45E4-91D2-440FC129CC14}" destId="{FA2FC29D-36BC-4D6E-9934-DBC06083C8EE}" srcOrd="0" destOrd="0" presId="urn:microsoft.com/office/officeart/2008/layout/VerticalCurvedList"/>
    <dgm:cxn modelId="{67794E31-5CEC-4C94-A955-260121850BE5}" type="presParOf" srcId="{FA2FC29D-36BC-4D6E-9934-DBC06083C8EE}" destId="{690109FA-2A0B-42FD-94D7-E08B8A6C4693}" srcOrd="0" destOrd="0" presId="urn:microsoft.com/office/officeart/2008/layout/VerticalCurvedList"/>
    <dgm:cxn modelId="{A4F29F46-6CD7-4D55-BB59-E919D4316F9B}" type="presParOf" srcId="{FA2FC29D-36BC-4D6E-9934-DBC06083C8EE}" destId="{48FF8B27-AC55-432D-B139-BA62EC20ACC5}" srcOrd="1" destOrd="0" presId="urn:microsoft.com/office/officeart/2008/layout/VerticalCurvedList"/>
    <dgm:cxn modelId="{5D7C804A-9397-4036-A978-EFEC32A46701}" type="presParOf" srcId="{FA2FC29D-36BC-4D6E-9934-DBC06083C8EE}" destId="{C6249C35-3BC1-4DA3-945C-03FD1D5E7CCD}" srcOrd="2" destOrd="0" presId="urn:microsoft.com/office/officeart/2008/layout/VerticalCurvedList"/>
    <dgm:cxn modelId="{968839FC-0B7E-4AC7-9EDA-9B29983E6C5C}" type="presParOf" srcId="{FA2FC29D-36BC-4D6E-9934-DBC06083C8EE}" destId="{210A9EF1-4773-4B9D-87E9-C56BD5E8EEBB}" srcOrd="3" destOrd="0" presId="urn:microsoft.com/office/officeart/2008/layout/VerticalCurvedList"/>
    <dgm:cxn modelId="{2E7FC842-243B-495B-A9A2-0142AC8DF5BE}" type="presParOf" srcId="{8E5F0041-EB7E-45E4-91D2-440FC129CC14}" destId="{8C4D3DCC-581B-4426-960C-CB242E1F1033}" srcOrd="1" destOrd="0" presId="urn:microsoft.com/office/officeart/2008/layout/VerticalCurvedList"/>
    <dgm:cxn modelId="{473E140C-020E-496B-A0B3-265C8B30C12A}" type="presParOf" srcId="{8E5F0041-EB7E-45E4-91D2-440FC129CC14}" destId="{E5637189-429E-48B8-BE66-A7F0565A1CF3}" srcOrd="2" destOrd="0" presId="urn:microsoft.com/office/officeart/2008/layout/VerticalCurvedList"/>
    <dgm:cxn modelId="{9E34133E-7169-4A55-9660-E07920F71312}" type="presParOf" srcId="{E5637189-429E-48B8-BE66-A7F0565A1CF3}" destId="{3A4EA6B4-9BB2-4D67-84DB-4EFDEA2A9502}" srcOrd="0" destOrd="0" presId="urn:microsoft.com/office/officeart/2008/layout/VerticalCurvedList"/>
    <dgm:cxn modelId="{D85D7885-04D2-48D5-A0BB-4965E8CD9044}" type="presParOf" srcId="{8E5F0041-EB7E-45E4-91D2-440FC129CC14}" destId="{8E3D82D3-AB16-4697-9B47-7A35231F55D0}" srcOrd="3" destOrd="0" presId="urn:microsoft.com/office/officeart/2008/layout/VerticalCurvedList"/>
    <dgm:cxn modelId="{E4F9C621-6963-4E7D-8401-6454B485D8F8}" type="presParOf" srcId="{8E5F0041-EB7E-45E4-91D2-440FC129CC14}" destId="{1338FA84-6FA6-4DFE-9BF0-3B9505B1E628}" srcOrd="4" destOrd="0" presId="urn:microsoft.com/office/officeart/2008/layout/VerticalCurvedList"/>
    <dgm:cxn modelId="{97DAAE9C-5287-4351-93F9-3843AD9D5116}" type="presParOf" srcId="{1338FA84-6FA6-4DFE-9BF0-3B9505B1E628}" destId="{47F9970E-9BCB-4EFA-8814-87DEB74C6466}" srcOrd="0" destOrd="0" presId="urn:microsoft.com/office/officeart/2008/layout/VerticalCurvedList"/>
    <dgm:cxn modelId="{363AFA8D-12DE-44A2-AB80-39779A4D59DD}" type="presParOf" srcId="{8E5F0041-EB7E-45E4-91D2-440FC129CC14}" destId="{1C6BB45D-7883-403B-8403-4A19E06A0076}" srcOrd="5" destOrd="0" presId="urn:microsoft.com/office/officeart/2008/layout/VerticalCurvedList"/>
    <dgm:cxn modelId="{36AF5683-CAD3-4412-9234-5D78748F91A0}" type="presParOf" srcId="{8E5F0041-EB7E-45E4-91D2-440FC129CC14}" destId="{E7EE4B88-9472-453E-BD84-BAE207A1FE81}" srcOrd="6" destOrd="0" presId="urn:microsoft.com/office/officeart/2008/layout/VerticalCurvedList"/>
    <dgm:cxn modelId="{68ADA248-06A9-40EC-BE3A-10DC950A2C5A}" type="presParOf" srcId="{E7EE4B88-9472-453E-BD84-BAE207A1FE81}" destId="{8046E6AE-7FC2-42DC-B95C-AD2C6558C00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EDD17-61EC-4A28-BC98-EBBA557177D8}">
      <dsp:nvSpPr>
        <dsp:cNvPr id="0" name=""/>
        <dsp:cNvSpPr/>
      </dsp:nvSpPr>
      <dsp:spPr>
        <a:xfrm>
          <a:off x="-4955066" y="-759509"/>
          <a:ext cx="5903375" cy="5903375"/>
        </a:xfrm>
        <a:prstGeom prst="blockArc">
          <a:avLst>
            <a:gd name="adj1" fmla="val 18900000"/>
            <a:gd name="adj2" fmla="val 2700000"/>
            <a:gd name="adj3" fmla="val 366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00729A-87B9-44AA-B2C4-B5479F1B0121}">
      <dsp:nvSpPr>
        <dsp:cNvPr id="0" name=""/>
        <dsp:cNvSpPr/>
      </dsp:nvSpPr>
      <dsp:spPr>
        <a:xfrm>
          <a:off x="307562" y="199312"/>
          <a:ext cx="6034706" cy="3984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627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About MFS</a:t>
          </a:r>
        </a:p>
      </dsp:txBody>
      <dsp:txXfrm>
        <a:off x="307562" y="199312"/>
        <a:ext cx="6034706" cy="398450"/>
      </dsp:txXfrm>
    </dsp:sp>
    <dsp:sp modelId="{2AE89EE4-BD96-48CE-B753-5C793CAE6F9A}">
      <dsp:nvSpPr>
        <dsp:cNvPr id="0" name=""/>
        <dsp:cNvSpPr/>
      </dsp:nvSpPr>
      <dsp:spPr>
        <a:xfrm>
          <a:off x="58531" y="149506"/>
          <a:ext cx="498062" cy="498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077CF6-91C1-4685-968E-CC9C7AD30CAF}">
      <dsp:nvSpPr>
        <dsp:cNvPr id="0" name=""/>
        <dsp:cNvSpPr/>
      </dsp:nvSpPr>
      <dsp:spPr>
        <a:xfrm>
          <a:off x="668395" y="797339"/>
          <a:ext cx="5673873" cy="3984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627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About Islamic Funerals  </a:t>
          </a:r>
        </a:p>
      </dsp:txBody>
      <dsp:txXfrm>
        <a:off x="668395" y="797339"/>
        <a:ext cx="5673873" cy="398450"/>
      </dsp:txXfrm>
    </dsp:sp>
    <dsp:sp modelId="{F96017AC-F87C-427C-959B-AA887810E098}">
      <dsp:nvSpPr>
        <dsp:cNvPr id="0" name=""/>
        <dsp:cNvSpPr/>
      </dsp:nvSpPr>
      <dsp:spPr>
        <a:xfrm>
          <a:off x="419363" y="747532"/>
          <a:ext cx="498062" cy="498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C0E34-0345-4E55-A958-CFD245A63C69}">
      <dsp:nvSpPr>
        <dsp:cNvPr id="0" name=""/>
        <dsp:cNvSpPr/>
      </dsp:nvSpPr>
      <dsp:spPr>
        <a:xfrm>
          <a:off x="866129" y="1394927"/>
          <a:ext cx="5476139" cy="3984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627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What to do when death occurs?</a:t>
          </a:r>
        </a:p>
      </dsp:txBody>
      <dsp:txXfrm>
        <a:off x="866129" y="1394927"/>
        <a:ext cx="5476139" cy="398450"/>
      </dsp:txXfrm>
    </dsp:sp>
    <dsp:sp modelId="{46686338-11E8-4444-AD93-6E7851068BC0}">
      <dsp:nvSpPr>
        <dsp:cNvPr id="0" name=""/>
        <dsp:cNvSpPr/>
      </dsp:nvSpPr>
      <dsp:spPr>
        <a:xfrm>
          <a:off x="617098" y="1345120"/>
          <a:ext cx="498062" cy="498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08CA21-1A77-4375-93B0-4BD6CA449684}">
      <dsp:nvSpPr>
        <dsp:cNvPr id="0" name=""/>
        <dsp:cNvSpPr/>
      </dsp:nvSpPr>
      <dsp:spPr>
        <a:xfrm>
          <a:off x="929264" y="1992953"/>
          <a:ext cx="5413004" cy="3984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627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funeral process</a:t>
          </a:r>
        </a:p>
      </dsp:txBody>
      <dsp:txXfrm>
        <a:off x="929264" y="1992953"/>
        <a:ext cx="5413004" cy="398450"/>
      </dsp:txXfrm>
    </dsp:sp>
    <dsp:sp modelId="{8BFAC302-2271-4B20-A839-AF6B2CCC239E}">
      <dsp:nvSpPr>
        <dsp:cNvPr id="0" name=""/>
        <dsp:cNvSpPr/>
      </dsp:nvSpPr>
      <dsp:spPr>
        <a:xfrm>
          <a:off x="680232" y="1943147"/>
          <a:ext cx="498062" cy="498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AC602-0EFF-42B8-A704-97D3D078B020}">
      <dsp:nvSpPr>
        <dsp:cNvPr id="0" name=""/>
        <dsp:cNvSpPr/>
      </dsp:nvSpPr>
      <dsp:spPr>
        <a:xfrm>
          <a:off x="866129" y="2590979"/>
          <a:ext cx="5476139" cy="3984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627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Ghusl procedure </a:t>
          </a:r>
        </a:p>
      </dsp:txBody>
      <dsp:txXfrm>
        <a:off x="866129" y="2590979"/>
        <a:ext cx="5476139" cy="398450"/>
      </dsp:txXfrm>
    </dsp:sp>
    <dsp:sp modelId="{5A111016-3416-4BE8-8232-AE3BB706D550}">
      <dsp:nvSpPr>
        <dsp:cNvPr id="0" name=""/>
        <dsp:cNvSpPr/>
      </dsp:nvSpPr>
      <dsp:spPr>
        <a:xfrm>
          <a:off x="617098" y="2541173"/>
          <a:ext cx="498062" cy="498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7F1A24-E945-4A15-970F-549A069BBDBE}">
      <dsp:nvSpPr>
        <dsp:cNvPr id="0" name=""/>
        <dsp:cNvSpPr/>
      </dsp:nvSpPr>
      <dsp:spPr>
        <a:xfrm>
          <a:off x="668395" y="3188567"/>
          <a:ext cx="5673873" cy="3984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627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Funeral Savings Plan</a:t>
          </a:r>
        </a:p>
      </dsp:txBody>
      <dsp:txXfrm>
        <a:off x="668395" y="3188567"/>
        <a:ext cx="5673873" cy="398450"/>
      </dsp:txXfrm>
    </dsp:sp>
    <dsp:sp modelId="{3DE06158-6B12-4BD0-998D-DA9EA1C5B9A2}">
      <dsp:nvSpPr>
        <dsp:cNvPr id="0" name=""/>
        <dsp:cNvSpPr/>
      </dsp:nvSpPr>
      <dsp:spPr>
        <a:xfrm>
          <a:off x="419363" y="3138761"/>
          <a:ext cx="498062" cy="498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E00F4C-1BB1-4C17-BB90-CC3BA86EDFB0}">
      <dsp:nvSpPr>
        <dsp:cNvPr id="0" name=""/>
        <dsp:cNvSpPr/>
      </dsp:nvSpPr>
      <dsp:spPr>
        <a:xfrm>
          <a:off x="307562" y="3786593"/>
          <a:ext cx="6034706" cy="3984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627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ALL information on our website</a:t>
          </a:r>
        </a:p>
      </dsp:txBody>
      <dsp:txXfrm>
        <a:off x="307562" y="3786593"/>
        <a:ext cx="6034706" cy="398450"/>
      </dsp:txXfrm>
    </dsp:sp>
    <dsp:sp modelId="{996DE953-9A33-4CAA-A317-6723143E3886}">
      <dsp:nvSpPr>
        <dsp:cNvPr id="0" name=""/>
        <dsp:cNvSpPr/>
      </dsp:nvSpPr>
      <dsp:spPr>
        <a:xfrm>
          <a:off x="58531" y="3736787"/>
          <a:ext cx="498062" cy="498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14EC0-BC5B-4069-9C42-9427564B6BB9}">
      <dsp:nvSpPr>
        <dsp:cNvPr id="0" name=""/>
        <dsp:cNvSpPr/>
      </dsp:nvSpPr>
      <dsp:spPr>
        <a:xfrm>
          <a:off x="-4763889" y="-730184"/>
          <a:ext cx="5674233" cy="5674233"/>
        </a:xfrm>
        <a:prstGeom prst="blockArc">
          <a:avLst>
            <a:gd name="adj1" fmla="val 18900000"/>
            <a:gd name="adj2" fmla="val 2700000"/>
            <a:gd name="adj3" fmla="val 381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BF87F4-2455-43ED-9DE2-8608C243DF93}">
      <dsp:nvSpPr>
        <dsp:cNvPr id="0" name=""/>
        <dsp:cNvSpPr/>
      </dsp:nvSpPr>
      <dsp:spPr>
        <a:xfrm>
          <a:off x="476764" y="323961"/>
          <a:ext cx="5942682" cy="6482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1455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 err="1"/>
            <a:t>Yussuf</a:t>
          </a:r>
          <a:r>
            <a:rPr lang="en-US" sz="2800" b="0" kern="1200" dirty="0"/>
            <a:t> Chothia</a:t>
          </a:r>
        </a:p>
      </dsp:txBody>
      <dsp:txXfrm>
        <a:off x="476764" y="323961"/>
        <a:ext cx="5942682" cy="648260"/>
      </dsp:txXfrm>
    </dsp:sp>
    <dsp:sp modelId="{14300447-1651-4C1A-BC58-1374CE7E4FA9}">
      <dsp:nvSpPr>
        <dsp:cNvPr id="0" name=""/>
        <dsp:cNvSpPr/>
      </dsp:nvSpPr>
      <dsp:spPr>
        <a:xfrm>
          <a:off x="71601" y="242929"/>
          <a:ext cx="810326" cy="8103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5AC54B-7E36-43BB-BDEE-72B07D6E67CA}">
      <dsp:nvSpPr>
        <dsp:cNvPr id="0" name=""/>
        <dsp:cNvSpPr/>
      </dsp:nvSpPr>
      <dsp:spPr>
        <a:xfrm>
          <a:off x="848427" y="1296521"/>
          <a:ext cx="5571019" cy="6482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1455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Dr. Mohammed Iqbal Sultan</a:t>
          </a:r>
        </a:p>
      </dsp:txBody>
      <dsp:txXfrm>
        <a:off x="848427" y="1296521"/>
        <a:ext cx="5571019" cy="648260"/>
      </dsp:txXfrm>
    </dsp:sp>
    <dsp:sp modelId="{2D0E0F63-85B8-46B9-BB30-BEEF74F7EF39}">
      <dsp:nvSpPr>
        <dsp:cNvPr id="0" name=""/>
        <dsp:cNvSpPr/>
      </dsp:nvSpPr>
      <dsp:spPr>
        <a:xfrm>
          <a:off x="443264" y="1215489"/>
          <a:ext cx="810326" cy="8103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844DB-C75B-4BEC-AEA5-6502868314A8}">
      <dsp:nvSpPr>
        <dsp:cNvPr id="0" name=""/>
        <dsp:cNvSpPr/>
      </dsp:nvSpPr>
      <dsp:spPr>
        <a:xfrm>
          <a:off x="848427" y="2269081"/>
          <a:ext cx="5571019" cy="6482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1455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Riaz Gutta</a:t>
          </a:r>
        </a:p>
      </dsp:txBody>
      <dsp:txXfrm>
        <a:off x="848427" y="2269081"/>
        <a:ext cx="5571019" cy="648260"/>
      </dsp:txXfrm>
    </dsp:sp>
    <dsp:sp modelId="{608EFB4B-5C53-4349-945E-2E489C853CA2}">
      <dsp:nvSpPr>
        <dsp:cNvPr id="0" name=""/>
        <dsp:cNvSpPr/>
      </dsp:nvSpPr>
      <dsp:spPr>
        <a:xfrm>
          <a:off x="443264" y="2188048"/>
          <a:ext cx="810326" cy="8103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593BE1-317C-4D15-BB1A-B143FEED2B67}">
      <dsp:nvSpPr>
        <dsp:cNvPr id="0" name=""/>
        <dsp:cNvSpPr/>
      </dsp:nvSpPr>
      <dsp:spPr>
        <a:xfrm>
          <a:off x="476764" y="3241641"/>
          <a:ext cx="5942682" cy="6482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1455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Hussin Goss (Gold Coast)</a:t>
          </a:r>
        </a:p>
      </dsp:txBody>
      <dsp:txXfrm>
        <a:off x="476764" y="3241641"/>
        <a:ext cx="5942682" cy="648260"/>
      </dsp:txXfrm>
    </dsp:sp>
    <dsp:sp modelId="{51C4AEFA-79F6-4EA9-BE99-A23B7B1BB6E7}">
      <dsp:nvSpPr>
        <dsp:cNvPr id="0" name=""/>
        <dsp:cNvSpPr/>
      </dsp:nvSpPr>
      <dsp:spPr>
        <a:xfrm>
          <a:off x="71601" y="3160608"/>
          <a:ext cx="810326" cy="8103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B1729-BC98-42C1-9C6C-D65DCBA4358F}">
      <dsp:nvSpPr>
        <dsp:cNvPr id="0" name=""/>
        <dsp:cNvSpPr/>
      </dsp:nvSpPr>
      <dsp:spPr>
        <a:xfrm rot="5400000">
          <a:off x="3872469" y="-2434025"/>
          <a:ext cx="962620" cy="6074973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0988" lvl="1" indent="-280988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Contact QAS / MFS</a:t>
          </a:r>
        </a:p>
      </dsp:txBody>
      <dsp:txXfrm rot="-5400000">
        <a:off x="1316293" y="122151"/>
        <a:ext cx="6074973" cy="962620"/>
      </dsp:txXfrm>
    </dsp:sp>
    <dsp:sp modelId="{7E429971-BC57-430F-BB25-C0574E5E39E3}">
      <dsp:nvSpPr>
        <dsp:cNvPr id="0" name=""/>
        <dsp:cNvSpPr/>
      </dsp:nvSpPr>
      <dsp:spPr>
        <a:xfrm>
          <a:off x="0" y="0"/>
          <a:ext cx="1316160" cy="1203275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1</a:t>
          </a:r>
        </a:p>
      </dsp:txBody>
      <dsp:txXfrm>
        <a:off x="58739" y="58739"/>
        <a:ext cx="1198682" cy="1085797"/>
      </dsp:txXfrm>
    </dsp:sp>
    <dsp:sp modelId="{B37A5355-225B-4C6F-AED7-6C620F99EECC}">
      <dsp:nvSpPr>
        <dsp:cNvPr id="0" name=""/>
        <dsp:cNvSpPr/>
      </dsp:nvSpPr>
      <dsp:spPr>
        <a:xfrm rot="5400000">
          <a:off x="3872469" y="-1170586"/>
          <a:ext cx="962620" cy="6074973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9525" cap="rnd" cmpd="sng" algn="ctr">
          <a:solidFill>
            <a:schemeClr val="accent3">
              <a:tint val="40000"/>
              <a:alpha val="90000"/>
              <a:hueOff val="450452"/>
              <a:satOff val="2691"/>
              <a:lumOff val="16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Contact GP</a:t>
          </a:r>
        </a:p>
      </dsp:txBody>
      <dsp:txXfrm rot="-5400000">
        <a:off x="1316293" y="1385590"/>
        <a:ext cx="6074973" cy="962620"/>
      </dsp:txXfrm>
    </dsp:sp>
    <dsp:sp modelId="{C04276DC-EE64-470A-B8BC-09067B8045FA}">
      <dsp:nvSpPr>
        <dsp:cNvPr id="0" name=""/>
        <dsp:cNvSpPr/>
      </dsp:nvSpPr>
      <dsp:spPr>
        <a:xfrm>
          <a:off x="133" y="1265262"/>
          <a:ext cx="1316160" cy="1203275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2</a:t>
          </a:r>
        </a:p>
      </dsp:txBody>
      <dsp:txXfrm>
        <a:off x="58872" y="1324001"/>
        <a:ext cx="1198682" cy="1085797"/>
      </dsp:txXfrm>
    </dsp:sp>
    <dsp:sp modelId="{C7C3E6FD-D83F-4BDA-907E-B5EE041DA931}">
      <dsp:nvSpPr>
        <dsp:cNvPr id="0" name=""/>
        <dsp:cNvSpPr/>
      </dsp:nvSpPr>
      <dsp:spPr>
        <a:xfrm rot="5400000">
          <a:off x="3872469" y="92852"/>
          <a:ext cx="962620" cy="6074973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9525" cap="rnd" cmpd="sng" algn="ctr">
          <a:solidFill>
            <a:schemeClr val="accent3">
              <a:tint val="40000"/>
              <a:alpha val="90000"/>
              <a:hueOff val="900905"/>
              <a:satOff val="5383"/>
              <a:lumOff val="32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Arrange Death Certificate</a:t>
          </a:r>
        </a:p>
      </dsp:txBody>
      <dsp:txXfrm rot="-5400000">
        <a:off x="1316293" y="2649028"/>
        <a:ext cx="6074973" cy="962620"/>
      </dsp:txXfrm>
    </dsp:sp>
    <dsp:sp modelId="{F5034101-5B7D-4FE7-B47A-5A48CF39606B}">
      <dsp:nvSpPr>
        <dsp:cNvPr id="0" name=""/>
        <dsp:cNvSpPr/>
      </dsp:nvSpPr>
      <dsp:spPr>
        <a:xfrm>
          <a:off x="133" y="2528701"/>
          <a:ext cx="1316160" cy="1203275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3</a:t>
          </a:r>
        </a:p>
      </dsp:txBody>
      <dsp:txXfrm>
        <a:off x="58872" y="2587440"/>
        <a:ext cx="1198682" cy="10857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6EB62-5997-404F-A9BC-F366F30637BE}">
      <dsp:nvSpPr>
        <dsp:cNvPr id="0" name=""/>
        <dsp:cNvSpPr/>
      </dsp:nvSpPr>
      <dsp:spPr>
        <a:xfrm>
          <a:off x="104585" y="764027"/>
          <a:ext cx="2470448" cy="1672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Washing and Shrouding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</a:t>
          </a:r>
          <a:r>
            <a:rPr lang="en-US" sz="2000" kern="1200" dirty="0"/>
            <a:t>(Ghusl &amp; Kaffan)</a:t>
          </a:r>
        </a:p>
      </dsp:txBody>
      <dsp:txXfrm>
        <a:off x="153566" y="813008"/>
        <a:ext cx="2372486" cy="1574382"/>
      </dsp:txXfrm>
    </dsp:sp>
    <dsp:sp modelId="{BA12952D-69C9-40D4-B194-08EE37341E00}">
      <dsp:nvSpPr>
        <dsp:cNvPr id="0" name=""/>
        <dsp:cNvSpPr/>
      </dsp:nvSpPr>
      <dsp:spPr>
        <a:xfrm>
          <a:off x="2757207" y="1343635"/>
          <a:ext cx="386207" cy="513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757207" y="1446261"/>
        <a:ext cx="270345" cy="307877"/>
      </dsp:txXfrm>
    </dsp:sp>
    <dsp:sp modelId="{876AE27B-E5E5-4433-91DE-FED7D5696BF3}">
      <dsp:nvSpPr>
        <dsp:cNvPr id="0" name=""/>
        <dsp:cNvSpPr/>
      </dsp:nvSpPr>
      <dsp:spPr>
        <a:xfrm>
          <a:off x="3303727" y="764027"/>
          <a:ext cx="2263727" cy="1672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Funeral Prayer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</a:t>
          </a:r>
          <a:r>
            <a:rPr lang="en-US" sz="2000" kern="1200" dirty="0" err="1"/>
            <a:t>Janazah</a:t>
          </a:r>
          <a:r>
            <a:rPr lang="en-US" sz="2000" kern="1200" dirty="0"/>
            <a:t> Salah)</a:t>
          </a:r>
        </a:p>
      </dsp:txBody>
      <dsp:txXfrm>
        <a:off x="3352708" y="813008"/>
        <a:ext cx="2165765" cy="1574382"/>
      </dsp:txXfrm>
    </dsp:sp>
    <dsp:sp modelId="{4560C076-0AEF-4D32-BD6D-B44A598E2177}">
      <dsp:nvSpPr>
        <dsp:cNvPr id="0" name=""/>
        <dsp:cNvSpPr/>
      </dsp:nvSpPr>
      <dsp:spPr>
        <a:xfrm>
          <a:off x="5757397" y="1343635"/>
          <a:ext cx="402678" cy="513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757397" y="1446261"/>
        <a:ext cx="281875" cy="307877"/>
      </dsp:txXfrm>
    </dsp:sp>
    <dsp:sp modelId="{23ECE242-3175-474F-BF4D-5C3DDB7F8C10}">
      <dsp:nvSpPr>
        <dsp:cNvPr id="0" name=""/>
        <dsp:cNvSpPr/>
      </dsp:nvSpPr>
      <dsp:spPr>
        <a:xfrm>
          <a:off x="6327225" y="764027"/>
          <a:ext cx="2133665" cy="1672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Burial Process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(Al </a:t>
          </a:r>
          <a:r>
            <a:rPr lang="en-US" sz="2000" kern="1200" dirty="0" err="1"/>
            <a:t>Daffan</a:t>
          </a:r>
          <a:r>
            <a:rPr lang="en-US" sz="2000" kern="1200" dirty="0"/>
            <a:t>)</a:t>
          </a:r>
        </a:p>
      </dsp:txBody>
      <dsp:txXfrm>
        <a:off x="6376206" y="813008"/>
        <a:ext cx="2035703" cy="15743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E1B86-C8F4-4ADB-BDBB-AE5E032B9738}">
      <dsp:nvSpPr>
        <dsp:cNvPr id="0" name=""/>
        <dsp:cNvSpPr/>
      </dsp:nvSpPr>
      <dsp:spPr>
        <a:xfrm>
          <a:off x="-3931204" y="-603594"/>
          <a:ext cx="4685064" cy="4685064"/>
        </a:xfrm>
        <a:prstGeom prst="blockArc">
          <a:avLst>
            <a:gd name="adj1" fmla="val 18900000"/>
            <a:gd name="adj2" fmla="val 2700000"/>
            <a:gd name="adj3" fmla="val 461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8E2100-A671-419D-BF8A-8523413129D9}">
      <dsp:nvSpPr>
        <dsp:cNvPr id="0" name=""/>
        <dsp:cNvSpPr/>
      </dsp:nvSpPr>
      <dsp:spPr>
        <a:xfrm>
          <a:off x="395065" y="267379"/>
          <a:ext cx="6569406" cy="535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68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Islamic Will Kit</a:t>
          </a:r>
        </a:p>
      </dsp:txBody>
      <dsp:txXfrm>
        <a:off x="395065" y="267379"/>
        <a:ext cx="6569406" cy="535036"/>
      </dsp:txXfrm>
    </dsp:sp>
    <dsp:sp modelId="{71F3426A-EB53-4378-AC2A-325BE53444A6}">
      <dsp:nvSpPr>
        <dsp:cNvPr id="0" name=""/>
        <dsp:cNvSpPr/>
      </dsp:nvSpPr>
      <dsp:spPr>
        <a:xfrm>
          <a:off x="60667" y="200499"/>
          <a:ext cx="668795" cy="6687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A890FF-5DF9-4B8A-A59C-FD62AF61E457}">
      <dsp:nvSpPr>
        <dsp:cNvPr id="0" name=""/>
        <dsp:cNvSpPr/>
      </dsp:nvSpPr>
      <dsp:spPr>
        <a:xfrm>
          <a:off x="701813" y="1070072"/>
          <a:ext cx="6262657" cy="535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68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My Funeral wish</a:t>
          </a:r>
        </a:p>
      </dsp:txBody>
      <dsp:txXfrm>
        <a:off x="701813" y="1070072"/>
        <a:ext cx="6262657" cy="535036"/>
      </dsp:txXfrm>
    </dsp:sp>
    <dsp:sp modelId="{D2AD4DD7-47BB-4430-B31F-BAD20A43EE31}">
      <dsp:nvSpPr>
        <dsp:cNvPr id="0" name=""/>
        <dsp:cNvSpPr/>
      </dsp:nvSpPr>
      <dsp:spPr>
        <a:xfrm>
          <a:off x="367416" y="1003193"/>
          <a:ext cx="668795" cy="6687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18040B-7521-45BD-ADAE-08CA3B011887}">
      <dsp:nvSpPr>
        <dsp:cNvPr id="0" name=""/>
        <dsp:cNvSpPr/>
      </dsp:nvSpPr>
      <dsp:spPr>
        <a:xfrm>
          <a:off x="701813" y="1872766"/>
          <a:ext cx="6262657" cy="535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68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Quran Recitation</a:t>
          </a:r>
        </a:p>
      </dsp:txBody>
      <dsp:txXfrm>
        <a:off x="701813" y="1872766"/>
        <a:ext cx="6262657" cy="535036"/>
      </dsp:txXfrm>
    </dsp:sp>
    <dsp:sp modelId="{2A28B081-0DDE-4A5A-B9CC-9C3AF217EAA8}">
      <dsp:nvSpPr>
        <dsp:cNvPr id="0" name=""/>
        <dsp:cNvSpPr/>
      </dsp:nvSpPr>
      <dsp:spPr>
        <a:xfrm>
          <a:off x="367416" y="1805886"/>
          <a:ext cx="668795" cy="6687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ED3152-7A41-48EC-A618-37ADC55C0E4B}">
      <dsp:nvSpPr>
        <dsp:cNvPr id="0" name=""/>
        <dsp:cNvSpPr/>
      </dsp:nvSpPr>
      <dsp:spPr>
        <a:xfrm>
          <a:off x="395065" y="2675459"/>
          <a:ext cx="6569406" cy="535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68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 complete Funeral Guide Booklet</a:t>
          </a:r>
        </a:p>
      </dsp:txBody>
      <dsp:txXfrm>
        <a:off x="395065" y="2675459"/>
        <a:ext cx="6569406" cy="535036"/>
      </dsp:txXfrm>
    </dsp:sp>
    <dsp:sp modelId="{875B5F2D-3D46-4331-8218-5933BC220433}">
      <dsp:nvSpPr>
        <dsp:cNvPr id="0" name=""/>
        <dsp:cNvSpPr/>
      </dsp:nvSpPr>
      <dsp:spPr>
        <a:xfrm>
          <a:off x="60667" y="2608580"/>
          <a:ext cx="668795" cy="6687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AF6B8-456B-9048-B597-B583DADFDF2E}">
      <dsp:nvSpPr>
        <dsp:cNvPr id="0" name=""/>
        <dsp:cNvSpPr/>
      </dsp:nvSpPr>
      <dsp:spPr>
        <a:xfrm>
          <a:off x="0" y="0"/>
          <a:ext cx="5181600" cy="1219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Istinja</a:t>
          </a:r>
        </a:p>
      </dsp:txBody>
      <dsp:txXfrm>
        <a:off x="35709" y="35709"/>
        <a:ext cx="3865988" cy="1147782"/>
      </dsp:txXfrm>
    </dsp:sp>
    <dsp:sp modelId="{E3CD9F90-810B-A14C-9EC7-7C86EFE0B065}">
      <dsp:nvSpPr>
        <dsp:cNvPr id="0" name=""/>
        <dsp:cNvSpPr/>
      </dsp:nvSpPr>
      <dsp:spPr>
        <a:xfrm>
          <a:off x="457199" y="1422399"/>
          <a:ext cx="5181600" cy="1219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Wudhu</a:t>
          </a:r>
        </a:p>
      </dsp:txBody>
      <dsp:txXfrm>
        <a:off x="492908" y="1458108"/>
        <a:ext cx="3860502" cy="1147782"/>
      </dsp:txXfrm>
    </dsp:sp>
    <dsp:sp modelId="{CCC92352-953F-4346-9482-C6D1C97083DA}">
      <dsp:nvSpPr>
        <dsp:cNvPr id="0" name=""/>
        <dsp:cNvSpPr/>
      </dsp:nvSpPr>
      <dsp:spPr>
        <a:xfrm>
          <a:off x="914399" y="2844799"/>
          <a:ext cx="5181600" cy="1219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Ghusl</a:t>
          </a:r>
        </a:p>
      </dsp:txBody>
      <dsp:txXfrm>
        <a:off x="950108" y="2880508"/>
        <a:ext cx="3860502" cy="1147782"/>
      </dsp:txXfrm>
    </dsp:sp>
    <dsp:sp modelId="{4966726A-54B9-2049-9185-345F78C79997}">
      <dsp:nvSpPr>
        <dsp:cNvPr id="0" name=""/>
        <dsp:cNvSpPr/>
      </dsp:nvSpPr>
      <dsp:spPr>
        <a:xfrm>
          <a:off x="43891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rgbClr val="4E2D62"/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solidFill>
              <a:schemeClr val="accent6">
                <a:lumMod val="50000"/>
              </a:schemeClr>
            </a:solidFill>
          </a:endParaRPr>
        </a:p>
      </dsp:txBody>
      <dsp:txXfrm>
        <a:off x="4567428" y="924560"/>
        <a:ext cx="435864" cy="596341"/>
      </dsp:txXfrm>
    </dsp:sp>
    <dsp:sp modelId="{1AE8BBB3-B15C-A24B-AE3B-A917D07A1075}">
      <dsp:nvSpPr>
        <dsp:cNvPr id="0" name=""/>
        <dsp:cNvSpPr/>
      </dsp:nvSpPr>
      <dsp:spPr>
        <a:xfrm>
          <a:off x="4846320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rgbClr val="4E2D62">
            <a:alpha val="90000"/>
          </a:srgb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024628" y="2338832"/>
        <a:ext cx="435864" cy="5963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FDB85-5FF1-455B-92B5-E896B55C67E6}">
      <dsp:nvSpPr>
        <dsp:cNvPr id="0" name=""/>
        <dsp:cNvSpPr/>
      </dsp:nvSpPr>
      <dsp:spPr>
        <a:xfrm>
          <a:off x="-4593403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2FBF2-0872-49F6-B2C2-8A98AC3A0958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Family Health Clinic GP</a:t>
          </a:r>
        </a:p>
      </dsp:txBody>
      <dsp:txXfrm>
        <a:off x="285089" y="184749"/>
        <a:ext cx="5756656" cy="369336"/>
      </dsp:txXfrm>
    </dsp:sp>
    <dsp:sp modelId="{320CE33C-E790-4B11-A696-7C04C7BC7F60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F43E4-2264-41A9-860A-80CA12AD394C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Compton Mediclinic GP</a:t>
          </a:r>
        </a:p>
      </dsp:txBody>
      <dsp:txXfrm>
        <a:off x="619556" y="739079"/>
        <a:ext cx="5422188" cy="369336"/>
      </dsp:txXfrm>
    </dsp:sp>
    <dsp:sp modelId="{B21E5F63-A742-4058-807E-6FC01B50C7B2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4D7836-E270-43A2-A651-AA290160B642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Islamic Medical Association (Founder)</a:t>
          </a:r>
        </a:p>
      </dsp:txBody>
      <dsp:txXfrm>
        <a:off x="802843" y="1293002"/>
        <a:ext cx="5238902" cy="369336"/>
      </dsp:txXfrm>
    </dsp:sp>
    <dsp:sp modelId="{EEEAF878-6E64-404B-8328-B6AD6C7CA63C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E90FA2-116F-4DE0-8C07-7E50F9CAFF35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Muslim Funeral Services (Director)</a:t>
          </a:r>
        </a:p>
      </dsp:txBody>
      <dsp:txXfrm>
        <a:off x="861364" y="1847331"/>
        <a:ext cx="5180380" cy="369336"/>
      </dsp:txXfrm>
    </dsp:sp>
    <dsp:sp modelId="{3EFC14F3-24E5-4818-B98C-525E4777956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CAB36E-2B1C-4CF9-883D-17A0B176E662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Crescents of Brisbane (Treasurer)</a:t>
          </a:r>
        </a:p>
      </dsp:txBody>
      <dsp:txXfrm>
        <a:off x="802843" y="2401661"/>
        <a:ext cx="5238902" cy="369336"/>
      </dsp:txXfrm>
    </dsp:sp>
    <dsp:sp modelId="{BA18C259-FE74-4169-87B4-1FFA536BBF61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7A5FA-0CAC-4510-B580-782F5A7AF5EC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Brisbane Islamic Centre (Vice President)</a:t>
          </a:r>
        </a:p>
      </dsp:txBody>
      <dsp:txXfrm>
        <a:off x="619556" y="2955584"/>
        <a:ext cx="5422188" cy="369336"/>
      </dsp:txXfrm>
    </dsp:sp>
    <dsp:sp modelId="{414F22AE-72E2-4896-B6D3-292481CEEC73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E3A399-B8C1-4DEC-8D80-9BDAE99707CB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Lockyer Valley Islamic Association (Treasurer)</a:t>
          </a:r>
        </a:p>
      </dsp:txBody>
      <dsp:txXfrm>
        <a:off x="285089" y="3509914"/>
        <a:ext cx="5756656" cy="369336"/>
      </dsp:txXfrm>
    </dsp:sp>
    <dsp:sp modelId="{2DF9CFD5-482D-4B06-BBA0-D66A82CF01BA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F8B27-AC55-432D-B139-BA62EC20ACC5}">
      <dsp:nvSpPr>
        <dsp:cNvPr id="0" name=""/>
        <dsp:cNvSpPr/>
      </dsp:nvSpPr>
      <dsp:spPr>
        <a:xfrm>
          <a:off x="-4217078" y="-591180"/>
          <a:ext cx="5024661" cy="5024661"/>
        </a:xfrm>
        <a:prstGeom prst="blockArc">
          <a:avLst>
            <a:gd name="adj1" fmla="val 18900000"/>
            <a:gd name="adj2" fmla="val 2700000"/>
            <a:gd name="adj3" fmla="val 43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4D3DCC-581B-4426-960C-CB242E1F1033}">
      <dsp:nvSpPr>
        <dsp:cNvPr id="0" name=""/>
        <dsp:cNvSpPr/>
      </dsp:nvSpPr>
      <dsp:spPr>
        <a:xfrm>
          <a:off x="519362" y="373055"/>
          <a:ext cx="4688517" cy="746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25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mfs.asn.au</a:t>
          </a:r>
        </a:p>
      </dsp:txBody>
      <dsp:txXfrm>
        <a:off x="519362" y="373055"/>
        <a:ext cx="4688517" cy="746110"/>
      </dsp:txXfrm>
    </dsp:sp>
    <dsp:sp modelId="{3A4EA6B4-9BB2-4D67-84DB-4EFDEA2A9502}">
      <dsp:nvSpPr>
        <dsp:cNvPr id="0" name=""/>
        <dsp:cNvSpPr/>
      </dsp:nvSpPr>
      <dsp:spPr>
        <a:xfrm>
          <a:off x="70446" y="303107"/>
          <a:ext cx="932638" cy="9326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D82D3-AB16-4697-9B47-7A35231F55D0}">
      <dsp:nvSpPr>
        <dsp:cNvPr id="0" name=""/>
        <dsp:cNvSpPr/>
      </dsp:nvSpPr>
      <dsp:spPr>
        <a:xfrm>
          <a:off x="790573" y="1492220"/>
          <a:ext cx="4417306" cy="746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25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1300 896 786</a:t>
          </a:r>
        </a:p>
      </dsp:txBody>
      <dsp:txXfrm>
        <a:off x="790573" y="1492220"/>
        <a:ext cx="4417306" cy="746110"/>
      </dsp:txXfrm>
    </dsp:sp>
    <dsp:sp modelId="{47F9970E-9BCB-4EFA-8814-87DEB74C6466}">
      <dsp:nvSpPr>
        <dsp:cNvPr id="0" name=""/>
        <dsp:cNvSpPr/>
      </dsp:nvSpPr>
      <dsp:spPr>
        <a:xfrm>
          <a:off x="324254" y="1398956"/>
          <a:ext cx="932638" cy="9326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6BB45D-7883-403B-8403-4A19E06A0076}">
      <dsp:nvSpPr>
        <dsp:cNvPr id="0" name=""/>
        <dsp:cNvSpPr/>
      </dsp:nvSpPr>
      <dsp:spPr>
        <a:xfrm>
          <a:off x="519362" y="2611386"/>
          <a:ext cx="4688517" cy="746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25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07 3319 6750</a:t>
          </a:r>
        </a:p>
      </dsp:txBody>
      <dsp:txXfrm>
        <a:off x="519362" y="2611386"/>
        <a:ext cx="4688517" cy="746110"/>
      </dsp:txXfrm>
    </dsp:sp>
    <dsp:sp modelId="{8046E6AE-7FC2-42DC-B95C-AD2C6558C00D}">
      <dsp:nvSpPr>
        <dsp:cNvPr id="0" name=""/>
        <dsp:cNvSpPr/>
      </dsp:nvSpPr>
      <dsp:spPr>
        <a:xfrm>
          <a:off x="53043" y="2518122"/>
          <a:ext cx="932638" cy="9326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FDC75-7F73-4A4A-A77C-09AADF00E0EA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226BF-1F13-42D3-80DC-373E7ADD1E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118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EF76B-3757-4A0B-AF93-28494465C1DD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93FD4-8F83-4EF7-AC3F-0DC0388986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22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3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88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another option for an overview using transitions to advance through several slides. </a:t>
            </a:r>
            <a:endParaRPr lang="en-US" u="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68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70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r>
              <a:rPr lang="en-US" sz="12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another option for an overview slide. </a:t>
            </a:r>
          </a:p>
          <a:p>
            <a:pPr marL="228600" indent="-228600">
              <a:buFont typeface="+mj-lt"/>
              <a:buNone/>
            </a:pPr>
            <a:endParaRPr lang="en-US" sz="120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9750" y="503238"/>
            <a:ext cx="3143250" cy="2359025"/>
          </a:xfrm>
        </p:spPr>
      </p:sp>
    </p:spTree>
    <p:extLst>
      <p:ext uri="{BB962C8B-B14F-4D97-AF65-F5344CB8AC3E}">
        <p14:creationId xmlns:p14="http://schemas.microsoft.com/office/powerpoint/2010/main" val="2259470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09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85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24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85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40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61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ASA</a:t>
            </a:r>
          </a:p>
          <a:p>
            <a:endParaRPr lang="en-US" dirty="0"/>
          </a:p>
          <a:p>
            <a:r>
              <a:rPr lang="en-US" dirty="0"/>
              <a:t>Rabbi </a:t>
            </a:r>
            <a:r>
              <a:rPr lang="en-US" dirty="0" err="1"/>
              <a:t>shrahli</a:t>
            </a:r>
            <a:r>
              <a:rPr lang="en-US" dirty="0"/>
              <a:t> </a:t>
            </a:r>
            <a:r>
              <a:rPr lang="en-US" dirty="0" err="1"/>
              <a:t>sadri</a:t>
            </a:r>
            <a:r>
              <a:rPr lang="en-US" dirty="0"/>
              <a:t> </a:t>
            </a:r>
            <a:r>
              <a:rPr lang="en-US" dirty="0" err="1"/>
              <a:t>wa</a:t>
            </a:r>
            <a:r>
              <a:rPr lang="en-US" dirty="0"/>
              <a:t> </a:t>
            </a:r>
            <a:r>
              <a:rPr lang="en-US" dirty="0" err="1"/>
              <a:t>yassirli</a:t>
            </a:r>
            <a:r>
              <a:rPr lang="en-US" dirty="0"/>
              <a:t> </a:t>
            </a:r>
            <a:r>
              <a:rPr lang="en-US" dirty="0" err="1"/>
              <a:t>wahlul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datum </a:t>
            </a:r>
            <a:r>
              <a:rPr lang="en-US" dirty="0" err="1"/>
              <a:t>millisani</a:t>
            </a:r>
            <a:r>
              <a:rPr lang="en-US" dirty="0"/>
              <a:t>, </a:t>
            </a:r>
            <a:r>
              <a:rPr lang="en-US" dirty="0" err="1"/>
              <a:t>yafkahoo</a:t>
            </a:r>
            <a:r>
              <a:rPr lang="en-US" dirty="0"/>
              <a:t> </a:t>
            </a:r>
            <a:r>
              <a:rPr lang="en-US" dirty="0" err="1"/>
              <a:t>kawli</a:t>
            </a:r>
            <a:endParaRPr lang="en-US" dirty="0"/>
          </a:p>
          <a:p>
            <a:endParaRPr lang="en-US" dirty="0"/>
          </a:p>
          <a:p>
            <a:r>
              <a:rPr lang="en-US" dirty="0"/>
              <a:t>ASA respected imams and to one and all</a:t>
            </a:r>
          </a:p>
          <a:p>
            <a:endParaRPr lang="en-US" dirty="0"/>
          </a:p>
          <a:p>
            <a:r>
              <a:rPr lang="en-US" dirty="0"/>
              <a:t>On behalf of MFS Thank you for taking the time to attend this session.</a:t>
            </a:r>
            <a:r>
              <a:rPr lang="en-US" baseline="0" dirty="0"/>
              <a:t> W</a:t>
            </a:r>
            <a:r>
              <a:rPr lang="en-US" dirty="0"/>
              <a:t>e hope to share some information about the services we provide and some insight on what you may do in the event of a funeral in your family</a:t>
            </a:r>
          </a:p>
          <a:p>
            <a:endParaRPr lang="en-US" dirty="0"/>
          </a:p>
          <a:p>
            <a:r>
              <a:rPr lang="en-US" dirty="0"/>
              <a:t>For those who may not know me I am MIS, I am a Medical doctor and today presenting as a Directors of MFS. I am not an</a:t>
            </a:r>
            <a:r>
              <a:rPr lang="en-US" baseline="0" dirty="0"/>
              <a:t> Imam or Religious scholar by any means.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910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37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Quran says </a:t>
            </a:r>
          </a:p>
          <a:p>
            <a:endParaRPr lang="en-US"/>
          </a:p>
          <a:p>
            <a:r>
              <a:rPr lang="en-US"/>
              <a:t>Ben </a:t>
            </a:r>
            <a:r>
              <a:rPr lang="en-US" err="1"/>
              <a:t>Franlin</a:t>
            </a:r>
            <a:r>
              <a:rPr lang="en-US" baseline="0"/>
              <a:t> says </a:t>
            </a:r>
            <a:endParaRPr lang="en-US"/>
          </a:p>
          <a:p>
            <a:endParaRPr lang="en-US"/>
          </a:p>
          <a:p>
            <a:r>
              <a:rPr lang="en-US"/>
              <a:t>And today we will talk about death</a:t>
            </a:r>
            <a:r>
              <a:rPr lang="en-US" baseline="0"/>
              <a:t> within the context of Islam 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02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Funeral Director</a:t>
            </a:r>
            <a:r>
              <a:rPr lang="en-US" baseline="0" dirty="0"/>
              <a:t> has been outsourced till MFS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55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/>
              <a:t>Give a brief overview of the presentation.</a:t>
            </a:r>
            <a:r>
              <a:rPr lang="en-US" baseline="0"/>
              <a:t> D</a:t>
            </a:r>
            <a:r>
              <a:rPr lang="en-US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/>
              <a:t>Introduce each of the major topics.</a:t>
            </a:r>
          </a:p>
          <a:p>
            <a:r>
              <a:rPr lang="en-US"/>
              <a:t>To provide a road map for the audience, you</a:t>
            </a:r>
            <a:r>
              <a:rPr lang="en-US" baseline="0"/>
              <a:t> can </a:t>
            </a:r>
            <a:r>
              <a:rPr lang="en-US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38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Web page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91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another option for an overview using transitions to advance through several slides. 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42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35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3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20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5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19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57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06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57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33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82507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52955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7883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37145635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79303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12500884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57768014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089657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402374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18164795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9099554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26718077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9119077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64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78942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35069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91709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49521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34979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MFS Ltd 2010      www.mfs.asn.au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5029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3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9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  <p:sldLayoutId id="2147484433" r:id="rId12"/>
    <p:sldLayoutId id="2147484434" r:id="rId13"/>
    <p:sldLayoutId id="2147484435" r:id="rId14"/>
    <p:sldLayoutId id="2147484436" r:id="rId15"/>
    <p:sldLayoutId id="2147484437" r:id="rId16"/>
    <p:sldLayoutId id="2147484438" r:id="rId17"/>
    <p:sldLayoutId id="2147484439" r:id="rId18"/>
    <p:sldLayoutId id="2147483926" r:id="rId19"/>
    <p:sldLayoutId id="2147483927" r:id="rId20"/>
    <p:sldLayoutId id="2147483928" r:id="rId21"/>
    <p:sldLayoutId id="2147483929" r:id="rId22"/>
    <p:sldLayoutId id="2147483930" r:id="rId23"/>
    <p:sldLayoutId id="2147483931" r:id="rId24"/>
    <p:sldLayoutId id="2147483819" r:id="rId25"/>
    <p:sldLayoutId id="2147483682" r:id="rId26"/>
    <p:sldLayoutId id="2147483683" r:id="rId27"/>
    <p:sldLayoutId id="2147483650" r:id="rId28"/>
  </p:sldLayoutIdLst>
  <p:transition spd="slow">
    <p:wipe dir="d"/>
  </p:transition>
  <p:hf hdr="0" dt="0"/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928" y="927098"/>
            <a:ext cx="6343672" cy="70986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Arial Rounded MT Bold" panose="020F0704030504030204" pitchFamily="34" charset="0"/>
              </a:rPr>
              <a:t>Information session on </a:t>
            </a:r>
            <a:br>
              <a:rPr lang="en-US" sz="4000" b="1" dirty="0">
                <a:latin typeface="Arial Rounded MT Bold" panose="020F0704030504030204" pitchFamily="34" charset="0"/>
              </a:rPr>
            </a:br>
            <a:r>
              <a:rPr lang="en-US" sz="4000" b="1" dirty="0">
                <a:latin typeface="Arial Rounded MT Bold" panose="020F0704030504030204" pitchFamily="34" charset="0"/>
              </a:rPr>
              <a:t>Muslim Funerals</a:t>
            </a:r>
          </a:p>
        </p:txBody>
      </p:sp>
      <p:pic>
        <p:nvPicPr>
          <p:cNvPr id="7" name="Picture Placeholder 6" descr="MFS Logo May 201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253" y="3849254"/>
            <a:ext cx="5406695" cy="251624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MFS Ltd Est 2010      www.mfs.asn.au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41870" y="2743200"/>
            <a:ext cx="401753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Brisbane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09027-9B06-4E2E-BF2E-FAC84772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81949"/>
      </p:ext>
    </p:extLst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2286000"/>
            <a:ext cx="8458200" cy="3810000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Full Funeral Director services 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All transport arrangements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Grave bookings 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Pick up hospital, mortuary or home to Ghusl facility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Liaise with Hospital, Police, Coroner's office or mortuary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Complete all regulatory paperwork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Death Registration with </a:t>
            </a:r>
            <a:r>
              <a:rPr lang="en-US" sz="2400" dirty="0" err="1"/>
              <a:t>Dept</a:t>
            </a:r>
            <a:r>
              <a:rPr lang="en-US" sz="2400" dirty="0"/>
              <a:t> of Births, Deaths &amp; Marriage</a:t>
            </a:r>
          </a:p>
          <a:p>
            <a:pPr marL="857250" indent="-857250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MFS Ltd 2010      www.mfs.asn.au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92697" y="914400"/>
            <a:ext cx="3673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Services Offered: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4F9AFD-BD10-488A-BB1B-B4F9EFB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0947" y="2479297"/>
            <a:ext cx="8783053" cy="3886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57250" indent="-8572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Interstate / Overseas transfers in and out</a:t>
            </a:r>
          </a:p>
          <a:p>
            <a:pPr marL="857250" indent="-8572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Embalming</a:t>
            </a:r>
          </a:p>
          <a:p>
            <a:pPr marL="857250" indent="-8572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Burials at Mt Gravatt, Gold Coast, Coomera, Hemmant (2021), Toowoomba, Beenleigh </a:t>
            </a:r>
          </a:p>
          <a:p>
            <a:pPr marL="857250" indent="-8572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Still born Burials at Mt Gravatt &amp; Beenleigh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chemeClr val="tx1"/>
                </a:solidFill>
              </a:rPr>
              <a:t>MFS Ltd 2010      www.mfs.asn.au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914400"/>
            <a:ext cx="3321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Other </a:t>
            </a:r>
            <a:r>
              <a:rPr lang="en-US" sz="3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Services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2CC893-AE70-43B3-8296-BF18CCFC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757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0925" y="990600"/>
            <a:ext cx="281942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SMS</a:t>
            </a: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Service: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843" y="2232510"/>
            <a:ext cx="79623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Free SMS for funerals taking place in SEQ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Database of nearly 900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To get onto our database – send an email to </a:t>
            </a:r>
            <a:r>
              <a:rPr lang="en-US" sz="2400" b="1" i="1" dirty="0"/>
              <a:t>admin@mfs.asn.au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online </a:t>
            </a:r>
            <a:r>
              <a:rPr lang="en-US" sz="2400" dirty="0" err="1"/>
              <a:t>sms</a:t>
            </a:r>
            <a:r>
              <a:rPr lang="en-US" sz="2400" dirty="0"/>
              <a:t> registration form at </a:t>
            </a:r>
            <a:r>
              <a:rPr lang="en-US" sz="2400" b="1" i="1" dirty="0"/>
              <a:t>mfs.asn.au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Facebook @MuslimFuneralServicesBrisbane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BEF703-E9A7-4244-AB2D-9802F98F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1080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2514601"/>
            <a:ext cx="8555318" cy="3429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57250" indent="-8572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Point of information for hospitals, police, other  funeral directors </a:t>
            </a:r>
          </a:p>
          <a:p>
            <a:pPr marL="857250" indent="-8572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Education of other non-Muslim funeral directors in small towns thro our QFDA membership </a:t>
            </a:r>
          </a:p>
          <a:p>
            <a:pPr marL="857250" indent="-8572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Presentation</a:t>
            </a:r>
            <a:r>
              <a:rPr lang="en-US" sz="2400" dirty="0"/>
              <a:t> to AFDA, Qld Crematorium Association, liaise with other Councils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25690" y="914400"/>
            <a:ext cx="35605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Other activities: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D96BF-C534-4B0A-93BB-2C3FFEA7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00200" y="927099"/>
            <a:ext cx="5611500" cy="709865"/>
          </a:xfrm>
        </p:spPr>
        <p:txBody>
          <a:bodyPr/>
          <a:lstStyle/>
          <a:p>
            <a:pPr algn="ctr"/>
            <a:r>
              <a:rPr lang="en-US" b="1" dirty="0">
                <a:latin typeface="Arial Rounded MT Bold" panose="020F0704030504030204" pitchFamily="34" charset="0"/>
              </a:rPr>
              <a:t>MFS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197625"/>
            <a:ext cx="8305800" cy="4167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Provide assistance to smaller Muslim communities across SEQ – Mackay, Rockhampton, Cairns, Toowoomba</a:t>
            </a:r>
          </a:p>
          <a:p>
            <a:pPr marL="857250" indent="-8572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Supply precut Kaffans (Shroud) </a:t>
            </a:r>
          </a:p>
          <a:p>
            <a:pPr marL="857250" indent="-8572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Local Council advocacy and representation to address burial needs of Muslims </a:t>
            </a:r>
          </a:p>
          <a:p>
            <a:pPr marL="857250" indent="-8572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Cemeteries in other areas / assisted setup Rockhampton Cemetery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94FF8C-3F6F-439B-A681-81C8901B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7154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6400" y="2209800"/>
            <a:ext cx="6571958" cy="40794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Offices at the Kuraby Musjid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Fully equipped Ghusl Room 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Cold Room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Hearse facility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Storage facility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Manufacture all boxes for burial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Kaffan packaging </a:t>
            </a:r>
            <a:r>
              <a:rPr lang="en-US" sz="3000" dirty="0">
                <a:solidFill>
                  <a:schemeClr val="bg1"/>
                </a:solidFill>
              </a:rPr>
              <a:t>Mortuary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chemeClr val="bg1"/>
                </a:solidFill>
              </a:rPr>
              <a:t>Hearse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8382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Kuraby Facility</a:t>
            </a:r>
            <a:endParaRPr lang="en-US" sz="36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871DA1-CF56-4470-824B-65D0E3E72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03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5883275"/>
            <a:ext cx="4679950" cy="365125"/>
          </a:xfrm>
        </p:spPr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10" name="Picture 9" descr="01 June 2011 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658" y="1108827"/>
            <a:ext cx="6360583" cy="47704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43400" y="611067"/>
            <a:ext cx="1888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MFS Hearse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CA685D-4575-47B9-A938-CD13D9BF2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7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3" y="609600"/>
            <a:ext cx="7009394" cy="525704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2CE9D2-15F9-4AEB-9961-E7BC7B46E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30353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63" y="762000"/>
            <a:ext cx="61531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693D6-5950-457B-94AD-3A3E11A7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33367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2438400"/>
            <a:ext cx="7467600" cy="25146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~ 80 per year now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~ 750 Funerals performed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09800" y="4434032"/>
            <a:ext cx="48006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About 25% </a:t>
            </a:r>
            <a:r>
              <a:rPr lang="en-US" sz="2400" dirty="0" err="1"/>
              <a:t>stilllborn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974190" y="1028260"/>
            <a:ext cx="3021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Funerals done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6B31F-E6D4-42A1-A6EA-E9E036E6D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3642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43000" y="838200"/>
            <a:ext cx="6753560" cy="82550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 Rounded MT Bold" panose="020F0704030504030204" pitchFamily="34" charset="0"/>
              </a:rPr>
              <a:t>Muslim Funeral Services Ltd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2743200" y="5257800"/>
            <a:ext cx="4648200" cy="99060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 Rounded MT Bold" panose="020F0704030504030204" pitchFamily="34" charset="0"/>
              </a:rPr>
              <a:t>Dr.Mohammed Iqbal Sultan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Director MFS</a:t>
            </a:r>
          </a:p>
        </p:txBody>
      </p:sp>
      <p:pic>
        <p:nvPicPr>
          <p:cNvPr id="5" name="Picture 4" descr="MFS Logo May 201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2661211"/>
            <a:ext cx="4495800" cy="224253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0D32D-38F9-4593-B29F-26997A537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432E6-0F62-4A4D-96ED-2BA277559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072014"/>
            <a:ext cx="8465262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/>
              <a:t>Burial as soon as possible – usually within 24 hours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/>
              <a:t>Death Certificate ASAP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/>
              <a:t>No Cremations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/>
              <a:t>No need for embalming </a:t>
            </a:r>
            <a:r>
              <a:rPr lang="en-US" sz="1600" i="1" dirty="0"/>
              <a:t>(exceptions)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/>
              <a:t>Postmortems discouraged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/>
              <a:t>No Coffins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/>
              <a:t>Burial directly on ground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98446" y="990600"/>
            <a:ext cx="4180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About Muslim Funerals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8818E-A737-407D-92A1-58900C443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1300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3DB0ED7D-0741-41C8-9BCD-85B80680F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20832" y="6391838"/>
            <a:ext cx="4274881" cy="3048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MFS Ltd 2010      www.mfs.asn.au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023A76-EC58-4E1E-9B5A-F3958C635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8011" y="6353984"/>
            <a:ext cx="628649" cy="342653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33D6E5A2-EC83-451F-A719-9AC1370DD5CF}" type="slidenum">
              <a:rPr lang="en-US" sz="900">
                <a:solidFill>
                  <a:schemeClr val="accent1"/>
                </a:solidFill>
              </a:rPr>
              <a:pPr algn="r">
                <a:spcAft>
                  <a:spcPts val="600"/>
                </a:spcAft>
              </a:pPr>
              <a:t>21</a:t>
            </a:fld>
            <a:endParaRPr lang="en-US" sz="900">
              <a:solidFill>
                <a:schemeClr val="accent1"/>
              </a:solidFill>
            </a:endParaRP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CC82229-3701-4301-BEA2-31DDC43E62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16" y="343462"/>
            <a:ext cx="7961168" cy="60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12728"/>
      </p:ext>
    </p:extLst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914400"/>
            <a:ext cx="6343672" cy="709865"/>
          </a:xfrm>
        </p:spPr>
        <p:txBody>
          <a:bodyPr/>
          <a:lstStyle/>
          <a:p>
            <a:pPr algn="ctr"/>
            <a:r>
              <a:rPr lang="en-US" b="1" dirty="0">
                <a:latin typeface="Arial Rounded MT Bold" panose="020F0704030504030204" pitchFamily="34" charset="0"/>
              </a:rPr>
              <a:t>When death expected: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133600"/>
            <a:ext cx="8305800" cy="4572000"/>
          </a:xfrm>
        </p:spPr>
        <p:txBody>
          <a:bodyPr>
            <a:normAutofit/>
          </a:bodyPr>
          <a:lstStyle/>
          <a:p>
            <a:r>
              <a:rPr lang="en-US" sz="2400" dirty="0"/>
              <a:t>Contact MFS prior to death</a:t>
            </a:r>
          </a:p>
          <a:p>
            <a:r>
              <a:rPr lang="en-US" sz="2400" dirty="0"/>
              <a:t>Complete online forms</a:t>
            </a:r>
          </a:p>
          <a:p>
            <a:r>
              <a:rPr lang="en-US" sz="2400" dirty="0"/>
              <a:t>Advise Doctor, Hospital or Nursing home patient is Muslim </a:t>
            </a:r>
          </a:p>
          <a:p>
            <a:r>
              <a:rPr lang="en-US" sz="2400" dirty="0"/>
              <a:t>Need for the death certificate ASAP</a:t>
            </a:r>
          </a:p>
          <a:p>
            <a:r>
              <a:rPr lang="en-US" sz="2400" dirty="0"/>
              <a:t>Complete all Forms </a:t>
            </a:r>
          </a:p>
          <a:p>
            <a:r>
              <a:rPr lang="en-US" sz="2400" dirty="0"/>
              <a:t>When death occurs contact MFS 24/7</a:t>
            </a:r>
          </a:p>
          <a:p>
            <a:r>
              <a:rPr lang="en-US" sz="2400" dirty="0"/>
              <a:t>Remain at hospital till arrangement for death certificate is made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MFS Ltd 2010      www.mfs.asn.au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37CEE-85BC-41F0-9813-723E926CE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9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A88C4D-6181-4683-BE3B-556632C90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CB700B9-4FBA-4AC1-AD9E-9E44AC80FF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1" y="228600"/>
            <a:ext cx="866004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53882"/>
      </p:ext>
    </p:extLst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3322" y="2286000"/>
            <a:ext cx="8458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/>
              <a:t>Remove any tubes, false teeth, contact lenses or artificial limbs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Any incisions plugged so as to prevent a flow of blood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Close the eyes of the deceased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Close mouth by using strip of cloth or bandage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Ankles must be fastened together with a bandage or strip of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Arms must be placed straight down the side of the body fingers straight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The body, still fully clothed, should then be wrapped in a sheet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914400"/>
            <a:ext cx="412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When death occurs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EDC4A-621E-4957-9128-785F5B81F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055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15746610"/>
              </p:ext>
            </p:extLst>
          </p:nvPr>
        </p:nvGraphicFramePr>
        <p:xfrm>
          <a:off x="990600" y="2286000"/>
          <a:ext cx="73914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5170"/>
            <a:ext cx="8077200" cy="1143000"/>
          </a:xfrm>
        </p:spPr>
        <p:txBody>
          <a:bodyPr/>
          <a:lstStyle/>
          <a:p>
            <a:r>
              <a:rPr lang="en-US" b="1" dirty="0">
                <a:latin typeface="Arial Rounded MT Bold" panose="020F0704030504030204" pitchFamily="34" charset="0"/>
              </a:rPr>
              <a:t>When death occurs: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22917-E9D2-4388-AF0F-D8A2FBAE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5" name="Picture 4" descr="MFS Flow chart 1 APRIL 20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2176"/>
            <a:ext cx="5181600" cy="6705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6209E9-F458-4BC6-8102-095A07B12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0254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91478"/>
            <a:ext cx="4991534" cy="1080938"/>
          </a:xfrm>
        </p:spPr>
        <p:txBody>
          <a:bodyPr/>
          <a:lstStyle/>
          <a:p>
            <a:pPr algn="ctr"/>
            <a:r>
              <a:rPr lang="en-US" b="1" dirty="0">
                <a:latin typeface="Arial Rounded MT Bold" panose="020F0704030504030204" pitchFamily="34" charset="0"/>
              </a:rPr>
              <a:t>Forms</a:t>
            </a:r>
            <a:r>
              <a:rPr lang="en-US" dirty="0">
                <a:latin typeface="Arial Rounded MT Bold" panose="020F0704030504030204" pitchFamily="34" charset="0"/>
              </a:rPr>
              <a:t>: </a:t>
            </a:r>
            <a:r>
              <a:rPr lang="en-US" sz="2000" dirty="0">
                <a:latin typeface="Arial Rounded MT Bold" panose="020F0704030504030204" pitchFamily="34" charset="0"/>
              </a:rPr>
              <a:t>(all available on website)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2589486"/>
            <a:ext cx="77413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Application &amp; Consent Form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Authority to release from Hospital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Cemetery Application Form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BDM Registration done by MFS now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D2F637-ED59-44DA-8BF2-057455824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2547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0259C9-F0EB-42C8-990B-12341942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BF072A-AC6E-4DA6-A6A4-E787C877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95DA208-6611-4695-919A-4273111746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1" y="990600"/>
            <a:ext cx="8699738" cy="529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25407"/>
      </p:ext>
    </p:extLst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8F09A-DE6A-41C9-AB50-D616A3495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&amp; Consent Form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3235A5-5353-47B6-AEF5-B6BBE850F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040B9-026F-4297-B879-2E46E36B4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E3534E-EB15-4B43-8787-C682592AF9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0"/>
            <a:ext cx="8991600" cy="43081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370533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7" name="Picture Placeholder 6" descr="MFS Logo May 2012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" b="119"/>
          <a:stretch>
            <a:fillRect/>
          </a:stretch>
        </p:blipFill>
        <p:spPr>
          <a:xfrm>
            <a:off x="2971799" y="685801"/>
            <a:ext cx="2805243" cy="1302434"/>
          </a:xfrm>
        </p:spPr>
      </p:pic>
      <p:pic>
        <p:nvPicPr>
          <p:cNvPr id="8" name="Picture 7" descr="bismillah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565" y="2218379"/>
            <a:ext cx="1481873" cy="11064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8482" y="3324844"/>
            <a:ext cx="6260117" cy="260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i="1" dirty="0"/>
              <a:t>The Quran says:</a:t>
            </a:r>
          </a:p>
          <a:p>
            <a:pPr algn="ctr">
              <a:lnSpc>
                <a:spcPct val="130000"/>
              </a:lnSpc>
            </a:pPr>
            <a:endParaRPr lang="en-US" sz="1400" i="1" dirty="0"/>
          </a:p>
          <a:p>
            <a:pPr algn="ctr">
              <a:lnSpc>
                <a:spcPct val="130000"/>
              </a:lnSpc>
            </a:pPr>
            <a:r>
              <a:rPr lang="en-US" sz="2400" b="1" i="1" dirty="0"/>
              <a:t>“</a:t>
            </a:r>
            <a:r>
              <a:rPr lang="en-US" sz="2400" b="1" i="1" dirty="0" err="1"/>
              <a:t>Kullu</a:t>
            </a:r>
            <a:r>
              <a:rPr lang="en-US" sz="2400" b="1" i="1" dirty="0"/>
              <a:t> </a:t>
            </a:r>
            <a:r>
              <a:rPr lang="en-US" sz="2400" b="1" i="1" dirty="0" err="1"/>
              <a:t>nafsin</a:t>
            </a:r>
            <a:r>
              <a:rPr lang="en-US" sz="2400" b="1" i="1" dirty="0"/>
              <a:t> </a:t>
            </a:r>
            <a:r>
              <a:rPr lang="en-US" sz="2400" b="1" i="1" dirty="0" err="1"/>
              <a:t>tha-iqathul</a:t>
            </a:r>
            <a:r>
              <a:rPr lang="en-US" sz="2400" b="1" i="1" dirty="0"/>
              <a:t> </a:t>
            </a:r>
            <a:r>
              <a:rPr lang="en-US" sz="2400" b="1" i="1" dirty="0" err="1"/>
              <a:t>maut</a:t>
            </a:r>
            <a:r>
              <a:rPr lang="en-US" sz="2400" b="1" i="1" dirty="0"/>
              <a:t>”</a:t>
            </a:r>
          </a:p>
          <a:p>
            <a:pPr algn="ctr">
              <a:lnSpc>
                <a:spcPct val="130000"/>
              </a:lnSpc>
            </a:pPr>
            <a:r>
              <a:rPr lang="en-US" i="1" dirty="0"/>
              <a:t>Every soul shall have a taste of death</a:t>
            </a:r>
          </a:p>
          <a:p>
            <a:pPr algn="ctr"/>
            <a:endParaRPr lang="en-US" dirty="0"/>
          </a:p>
          <a:p>
            <a:pPr algn="ctr">
              <a:lnSpc>
                <a:spcPct val="130000"/>
              </a:lnSpc>
            </a:pPr>
            <a:r>
              <a:rPr lang="en-US" sz="2400" b="1" i="1" dirty="0"/>
              <a:t>“Inna </a:t>
            </a:r>
            <a:r>
              <a:rPr lang="en-US" sz="2400" b="1" i="1" dirty="0" err="1"/>
              <a:t>lillahi</a:t>
            </a:r>
            <a:r>
              <a:rPr lang="en-US" sz="2400" b="1" i="1" dirty="0"/>
              <a:t> </a:t>
            </a:r>
            <a:r>
              <a:rPr lang="en-US" sz="2400" b="1" i="1" dirty="0" err="1"/>
              <a:t>wa</a:t>
            </a:r>
            <a:r>
              <a:rPr lang="en-US" sz="2400" b="1" i="1" dirty="0"/>
              <a:t> </a:t>
            </a:r>
            <a:r>
              <a:rPr lang="en-US" sz="2400" b="1" i="1" dirty="0" err="1"/>
              <a:t>inna</a:t>
            </a:r>
            <a:r>
              <a:rPr lang="en-US" sz="2400" b="1" i="1" dirty="0"/>
              <a:t> </a:t>
            </a:r>
            <a:r>
              <a:rPr lang="en-US" sz="2400" b="1" i="1" dirty="0" err="1"/>
              <a:t>ilaihi</a:t>
            </a:r>
            <a:r>
              <a:rPr lang="en-US" sz="2400" b="1" i="1" dirty="0"/>
              <a:t> </a:t>
            </a:r>
            <a:r>
              <a:rPr lang="en-US" sz="2400" b="1" i="1" dirty="0" err="1"/>
              <a:t>raji’un</a:t>
            </a:r>
            <a:r>
              <a:rPr lang="en-US" sz="2400" b="1" i="1" dirty="0"/>
              <a:t>”</a:t>
            </a:r>
          </a:p>
          <a:p>
            <a:pPr algn="ctr">
              <a:lnSpc>
                <a:spcPct val="130000"/>
              </a:lnSpc>
            </a:pPr>
            <a:r>
              <a:rPr lang="en-US" i="1" dirty="0"/>
              <a:t>To Allah SWT we belong and unto Him we shall return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52415F-BED8-47A1-823F-78E50A082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859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EE8FF-81FF-4DF5-84F2-0448D6E25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Authority to Release Janaza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F14B9B-0E4F-4FA5-BF8A-1087F560B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988E9-6E15-4655-8544-8578F858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4C55C14-905B-407C-9E05-5AA740D9F8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90800"/>
            <a:ext cx="8991600" cy="3124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587661"/>
      </p:ext>
    </p:extLst>
  </p:cSld>
  <p:clrMapOvr>
    <a:masterClrMapping/>
  </p:clrMapOvr>
  <p:transition spd="slow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0B674-7C3A-4433-99C6-6AA201474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927099"/>
            <a:ext cx="6677360" cy="709865"/>
          </a:xfrm>
        </p:spPr>
        <p:txBody>
          <a:bodyPr/>
          <a:lstStyle/>
          <a:p>
            <a:r>
              <a:rPr lang="en-US" dirty="0"/>
              <a:t>Local Council Application Form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6808C9-CB68-4F5D-8709-3E27AEE59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4C434-DD1F-486C-8C61-9D40D42C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15E71B0-44D5-41EB-8673-613BDCAED3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09800"/>
            <a:ext cx="8991600" cy="42671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2770423"/>
      </p:ext>
    </p:extLst>
  </p:cSld>
  <p:clrMapOvr>
    <a:masterClrMapping/>
  </p:clrMapOvr>
  <p:transition spd="slow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 descr="Screen Shot 2013-03-09 at 8.51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37" y="0"/>
            <a:ext cx="7620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644CB2-1E6A-4E7E-BCD7-51455F0DF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01398"/>
      </p:ext>
    </p:extLst>
  </p:cSld>
  <p:clrMapOvr>
    <a:masterClrMapping/>
  </p:clrMapOvr>
  <p:transition spd="slow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3 Steps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56063037"/>
              </p:ext>
            </p:extLst>
          </p:nvPr>
        </p:nvGraphicFramePr>
        <p:xfrm>
          <a:off x="304800" y="2514600"/>
          <a:ext cx="85344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576EC-AF59-4BA9-A5EB-9909FCF2A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6616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C6EB62-5997-404F-A9BC-F366F3063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DAC6EB62-5997-404F-A9BC-F366F30637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12952D-69C9-40D4-B194-08EE37341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BA12952D-69C9-40D4-B194-08EE37341E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6AE27B-E5E5-4433-91DE-FED7D5696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876AE27B-E5E5-4433-91DE-FED7D5696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60C076-0AEF-4D32-BD6D-B44A598E21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4560C076-0AEF-4D32-BD6D-B44A598E21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ECE242-3175-474F-BF4D-5C3DDB7F8C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23ECE242-3175-474F-BF4D-5C3DDB7F8C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6530" y="2033840"/>
            <a:ext cx="2927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Ghusl &amp; Kaffan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530" y="2633595"/>
            <a:ext cx="83245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Most now done at the Kuraby Mosque facility in Brisbane and Gold Coast Musjid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May be at any other  local Mosque which has a Ghusl facility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843" y="465951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Janaza Salah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844" y="5187931"/>
            <a:ext cx="8324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May take place at the mosque or at the cemetery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7B96FC-BAAE-4B49-9C8F-723D86A98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4466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7E5F27-4160-4EBE-89E9-21D993EFA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418B07-E34F-4179-8B72-80302B2579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705600" cy="5029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21F71C-3256-4850-9045-3763DA3A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49447"/>
      </p:ext>
    </p:extLst>
  </p:cSld>
  <p:clrMapOvr>
    <a:masterClrMapping/>
  </p:clrMapOvr>
  <p:transition spd="slow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84537B-C6AE-48DD-B720-E15B54B21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33A87D4-C517-4E6D-B67E-09D7578AF0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95" y="457200"/>
            <a:ext cx="6540885" cy="575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56060"/>
      </p:ext>
    </p:extLst>
  </p:cSld>
  <p:clrMapOvr>
    <a:masterClrMapping/>
  </p:clrMapOvr>
  <p:transition spd="slow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0280"/>
            <a:ext cx="7772400" cy="4808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5279" y="751475"/>
            <a:ext cx="18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Ghusl table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D75174-BD53-4C64-8610-78FD9CA30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55875"/>
      </p:ext>
    </p:extLst>
  </p:cSld>
  <p:clrMapOvr>
    <a:masterClrMapping/>
  </p:clrMapOvr>
  <p:transition spd="slow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00263">
            <a:off x="1516168" y="1586123"/>
            <a:ext cx="5868939" cy="44017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B09FD-B349-474F-88CD-B57EF406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79519"/>
      </p:ext>
    </p:extLst>
  </p:cSld>
  <p:clrMapOvr>
    <a:masterClrMapping/>
  </p:clrMapOvr>
  <p:transition spd="slow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66562-BE8E-4270-83B5-CC53FD70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BC061-F88E-407D-8CEC-C627B5320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200"/>
            <a:ext cx="7340600" cy="55272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83D3F1-CE80-4F76-89ED-C14A4855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67540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371" y="838145"/>
            <a:ext cx="6896534" cy="1080938"/>
          </a:xfrm>
        </p:spPr>
        <p:txBody>
          <a:bodyPr/>
          <a:lstStyle/>
          <a:p>
            <a:pPr algn="ctr"/>
            <a:r>
              <a:rPr lang="en-US" b="1" dirty="0">
                <a:latin typeface="Arial Rounded MT Bold" panose="020F0704030504030204" pitchFamily="34" charset="0"/>
              </a:rPr>
              <a:t>About Islamic Funerals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395179"/>
            <a:ext cx="8305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i="1" dirty="0" err="1"/>
              <a:t>Fard</a:t>
            </a:r>
            <a:r>
              <a:rPr lang="en-US" sz="2400" b="1" i="1" dirty="0"/>
              <a:t>-e-</a:t>
            </a:r>
            <a:r>
              <a:rPr lang="en-US" sz="2400" b="1" i="1" dirty="0" err="1"/>
              <a:t>kifayah</a:t>
            </a:r>
            <a:r>
              <a:rPr lang="en-US" sz="2400" i="1" dirty="0"/>
              <a:t> </a:t>
            </a:r>
            <a:r>
              <a:rPr lang="en-US" sz="2400" dirty="0"/>
              <a:t>– an obligatory act which if performed by a one member of a community, absolves the entire community of the responsibility, and if not, then the entire community is sinful and accountable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Family and community involvement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CF8FB-902E-4802-BCA3-B932392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4714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ECF225-EA8B-40CE-AE34-88C3876B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3A570-84E9-4DEC-AA02-6C63DE27D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02897"/>
            <a:ext cx="7416800" cy="5562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B1E814-D387-4A34-8DA3-72086CBC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79287"/>
      </p:ext>
    </p:extLst>
  </p:cSld>
  <p:clrMapOvr>
    <a:masterClrMapping/>
  </p:clrMapOvr>
  <p:transition spd="slow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 descr="Screen Shot 2013-03-09 at 10.30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8713693" cy="61721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DEB152-0362-425E-9251-F1B3C656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81286"/>
      </p:ext>
    </p:extLst>
  </p:cSld>
  <p:clrMapOvr>
    <a:masterClrMapping/>
  </p:clrMapOvr>
  <p:transition spd="slow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 descr="Screen Shot 2013-03-09 at 10.31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3585"/>
            <a:ext cx="8839200" cy="600539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18E903-4310-4D14-881D-5C73896EC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15438"/>
      </p:ext>
    </p:extLst>
  </p:cSld>
  <p:clrMapOvr>
    <a:masterClrMapping/>
  </p:clrMapOvr>
  <p:transition spd="slow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 descr="Screen Shot 2013-03-09 at 10.31.46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960"/>
            <a:ext cx="8382000" cy="65571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4EE359-3EB3-47F2-BF10-06E219E18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01884"/>
      </p:ext>
    </p:extLst>
  </p:cSld>
  <p:clrMapOvr>
    <a:masterClrMapping/>
  </p:clrMapOvr>
  <p:transition spd="slow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 descr="Screen Shot 2013-03-09 at 10.32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222250"/>
            <a:ext cx="8826500" cy="61785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4FAD0-48F8-46E8-96F8-857BB750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40094"/>
      </p:ext>
    </p:extLst>
  </p:cSld>
  <p:clrMapOvr>
    <a:masterClrMapping/>
  </p:clrMapOvr>
  <p:transition spd="slow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6" name="Picture 5" descr="Screen Shot 2013-03-22 at 2.15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947">
            <a:off x="254663" y="2233566"/>
            <a:ext cx="4982362" cy="2272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creen Shot 2013-03-22 at 2.14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999" y="4343400"/>
            <a:ext cx="5562600" cy="2311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Screen Shot 2013-03-22 at 2.15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710">
            <a:off x="3840192" y="828699"/>
            <a:ext cx="4966633" cy="2215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FC5EAC-6CD2-4294-AAE7-75582828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50022"/>
      </p:ext>
    </p:extLst>
  </p:cSld>
  <p:clrMapOvr>
    <a:masterClrMapping/>
  </p:clrMapOvr>
  <p:transition spd="slow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687E2-A5BA-4DA7-9711-5CEED0F6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927099"/>
            <a:ext cx="2714960" cy="444501"/>
          </a:xfrm>
        </p:spPr>
        <p:txBody>
          <a:bodyPr/>
          <a:lstStyle/>
          <a:p>
            <a:r>
              <a:rPr lang="en-US" dirty="0"/>
              <a:t>Male </a:t>
            </a:r>
            <a:r>
              <a:rPr lang="en-US" dirty="0" err="1"/>
              <a:t>Kaffan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CF0BB-5274-4D91-ABB9-C5664A02E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47AA3-F5B9-4A5C-9B62-DC0FEEB0A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729901C7-C324-46A4-9A05-29C6078449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11" y="1665953"/>
            <a:ext cx="6575377" cy="494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42766"/>
      </p:ext>
    </p:extLst>
  </p:cSld>
  <p:clrMapOvr>
    <a:masterClrMapping/>
  </p:clrMapOvr>
  <p:transition spd="slow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3254A-1DB7-42C9-A3B3-7ACD5AC8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927099"/>
            <a:ext cx="5610560" cy="444501"/>
          </a:xfrm>
        </p:spPr>
        <p:txBody>
          <a:bodyPr/>
          <a:lstStyle/>
          <a:p>
            <a:r>
              <a:rPr lang="en-US" dirty="0"/>
              <a:t>Female </a:t>
            </a:r>
            <a:r>
              <a:rPr lang="en-US" dirty="0" err="1"/>
              <a:t>Kaffan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69F1CF-4E53-44CF-A706-28EB6E26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4F79E-DCE3-4D2D-A6FB-1A81A13B3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1AC4911A-0DD3-49D3-9D50-EC4EAE39EA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51016"/>
            <a:ext cx="5177937" cy="493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63326"/>
      </p:ext>
    </p:extLst>
  </p:cSld>
  <p:clrMapOvr>
    <a:masterClrMapping/>
  </p:clrMapOvr>
  <p:transition spd="slow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5" name="Picture 4" descr="Kaffan produ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31" y="0"/>
            <a:ext cx="8835569" cy="6599716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91200" y="685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Kaffan cutting and packing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18A128-36B4-4728-BBD4-02B3CF364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38173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 descr="Screen Shot 2013-03-09 at 10.32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00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1FBEFB-55CF-4B41-9593-30CA20FA2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33670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05888646"/>
              </p:ext>
            </p:extLst>
          </p:nvPr>
        </p:nvGraphicFramePr>
        <p:xfrm>
          <a:off x="1492964" y="2127462"/>
          <a:ext cx="6400800" cy="4384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57331" y="990600"/>
            <a:ext cx="1933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Today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C9DB8-E7E1-4D12-8A33-8E2ABD999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522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CEDD17-61EC-4A28-BC98-EBBA55717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A7CEDD17-61EC-4A28-BC98-EBBA55717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A7CEDD17-61EC-4A28-BC98-EBBA55717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E89EE4-BD96-48CE-B753-5C793CAE6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2AE89EE4-BD96-48CE-B753-5C793CAE6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2AE89EE4-BD96-48CE-B753-5C793CAE6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00729A-87B9-44AA-B2C4-B5479F1B01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4C00729A-87B9-44AA-B2C4-B5479F1B01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4C00729A-87B9-44AA-B2C4-B5479F1B01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96017AC-F87C-427C-959B-AA887810E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F96017AC-F87C-427C-959B-AA887810E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F96017AC-F87C-427C-959B-AA887810E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077CF6-91C1-4685-968E-CC9C7AD30C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30077CF6-91C1-4685-968E-CC9C7AD30C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30077CF6-91C1-4685-968E-CC9C7AD30C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6686338-11E8-4444-AD93-6E7851068B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46686338-11E8-4444-AD93-6E7851068B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46686338-11E8-4444-AD93-6E7851068B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86C0E34-0345-4E55-A958-CFD245A63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A86C0E34-0345-4E55-A958-CFD245A63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A86C0E34-0345-4E55-A958-CFD245A63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FAC302-2271-4B20-A839-AF6B2CCC2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graphicEl>
                                              <a:dgm id="{8BFAC302-2271-4B20-A839-AF6B2CCC2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graphicEl>
                                              <a:dgm id="{8BFAC302-2271-4B20-A839-AF6B2CCC2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108CA21-1A77-4375-93B0-4BD6CA4496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graphicEl>
                                              <a:dgm id="{9108CA21-1A77-4375-93B0-4BD6CA4496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graphicEl>
                                              <a:dgm id="{9108CA21-1A77-4375-93B0-4BD6CA4496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111016-3416-4BE8-8232-AE3BB706D5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5A111016-3416-4BE8-8232-AE3BB706D5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graphicEl>
                                              <a:dgm id="{5A111016-3416-4BE8-8232-AE3BB706D5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EAC602-0EFF-42B8-A704-97D3D078B0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56EAC602-0EFF-42B8-A704-97D3D078B0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56EAC602-0EFF-42B8-A704-97D3D078B0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E06158-6B12-4BD0-998D-DA9EA1C5B9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3DE06158-6B12-4BD0-998D-DA9EA1C5B9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3DE06158-6B12-4BD0-998D-DA9EA1C5B9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7F1A24-E945-4A15-970F-549A069BBD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graphicEl>
                                              <a:dgm id="{B37F1A24-E945-4A15-970F-549A069BBD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graphicEl>
                                              <a:dgm id="{B37F1A24-E945-4A15-970F-549A069BBD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6DE953-9A33-4CAA-A317-6723143E38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>
                                            <p:graphicEl>
                                              <a:dgm id="{996DE953-9A33-4CAA-A317-6723143E38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>
                                            <p:graphicEl>
                                              <a:dgm id="{996DE953-9A33-4CAA-A317-6723143E38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E00F4C-1BB1-4C17-BB90-CC3BA86ED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11E00F4C-1BB1-4C17-BB90-CC3BA86ED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>
                                            <p:graphicEl>
                                              <a:dgm id="{11E00F4C-1BB1-4C17-BB90-CC3BA86ED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Janaza Salah Kuraby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6" y="2245938"/>
            <a:ext cx="8674867" cy="3697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7DF3F5-6227-4521-9D36-1099DB679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64807"/>
      </p:ext>
    </p:extLst>
  </p:cSld>
  <p:clrMapOvr>
    <a:masterClrMapping/>
  </p:clrMapOvr>
  <p:transition spd="slow"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93775"/>
            <a:ext cx="4343400" cy="6096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Cemeteries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2362200"/>
            <a:ext cx="8001000" cy="366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/>
              <a:t>Adult &amp; Children Burials:</a:t>
            </a:r>
          </a:p>
          <a:p>
            <a:pPr marL="12573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Mt Gravatt </a:t>
            </a:r>
            <a:r>
              <a:rPr lang="mr-IN" sz="2800" dirty="0"/>
              <a:t>–</a:t>
            </a:r>
            <a:r>
              <a:rPr lang="en-US" sz="2800" dirty="0"/>
              <a:t> new section</a:t>
            </a:r>
          </a:p>
          <a:p>
            <a:pPr marL="12573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Beenleigh – Lawn Cemetery</a:t>
            </a:r>
          </a:p>
          <a:p>
            <a:pPr marL="12573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Hemmant (2021)</a:t>
            </a:r>
          </a:p>
          <a:p>
            <a:pPr marL="12573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Gold Coast –Coomera </a:t>
            </a:r>
          </a:p>
          <a:p>
            <a:pPr marL="12573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Toowoomba</a:t>
            </a:r>
          </a:p>
          <a:p>
            <a:pPr marL="12573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Mackay &amp; Rockhampton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19D6F6-9ADB-403B-842C-566E721F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52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Mt Gravatt Cemetery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326">
            <a:off x="336837" y="2298242"/>
            <a:ext cx="5448880" cy="3150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012">
            <a:off x="3696694" y="3105401"/>
            <a:ext cx="5086893" cy="2881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7A4DD0-3053-46CA-8E07-99252E36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87338"/>
      </p:ext>
    </p:extLst>
  </p:cSld>
  <p:clrMapOvr>
    <a:masterClrMapping/>
  </p:clrMapOvr>
  <p:transition spd="slow"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 descr="Screen Shot 2012-12-01 at 7.14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1"/>
            <a:ext cx="8438319" cy="5181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F9CD22-0509-4AF7-A23F-75992392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46435"/>
      </p:ext>
    </p:extLst>
  </p:cSld>
  <p:clrMapOvr>
    <a:masterClrMapping/>
  </p:clrMapOvr>
  <p:transition spd="slow"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165647-9176-4B95-B023-EF50AF39C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65357-99E5-4B12-9AF5-9BDFF9123A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4" y="196831"/>
            <a:ext cx="8234392" cy="64643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1577A7-0FD3-4302-A490-6B561E5C3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85992"/>
      </p:ext>
    </p:extLst>
  </p:cSld>
  <p:clrMapOvr>
    <a:masterClrMapping/>
  </p:clrMapOvr>
  <p:transition spd="slow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C24058-5A26-4B64-AF46-0955E4545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6B3C4D-338F-4CFF-8141-80A53969A0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82733"/>
            <a:ext cx="6096000" cy="44925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59ECB6-7837-4D82-82B7-89B971E3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3034"/>
      </p:ext>
    </p:extLst>
  </p:cSld>
  <p:clrMapOvr>
    <a:masterClrMapping/>
  </p:clrMapOvr>
  <p:transition spd="slow">
    <p:wipe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721D46-2FD6-47FB-8CBA-F0DC867F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A8CC1CE-3FA1-456D-9453-B52557153C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7947"/>
            <a:ext cx="7181850" cy="614210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3A782-005D-4E8B-8404-F9ECF16C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2519"/>
      </p:ext>
    </p:extLst>
  </p:cSld>
  <p:clrMapOvr>
    <a:masterClrMapping/>
  </p:clrMapOvr>
  <p:transition spd="slow"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23535A-3747-461B-BCB2-61F1531FD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DAEAB5DD-E15A-4071-A0BA-6912D723CA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203166"/>
            <a:ext cx="7319962" cy="61976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E7C533-4631-41D1-ADEE-F19F9D2F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60309"/>
      </p:ext>
    </p:extLst>
  </p:cSld>
  <p:clrMapOvr>
    <a:masterClrMapping/>
  </p:clrMapOvr>
  <p:transition spd="slow"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4428">
            <a:off x="466940" y="1705535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078">
            <a:off x="4178068" y="2813870"/>
            <a:ext cx="4503492" cy="3377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295240" y="729674"/>
            <a:ext cx="431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New section at Mt Gravatt cemetery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4A1D8-B422-4E76-80A0-FB2EA6717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58767"/>
      </p:ext>
    </p:extLst>
  </p:cSld>
  <p:clrMapOvr>
    <a:masterClrMapping/>
  </p:clrMapOvr>
  <p:transition spd="slow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5" name="Picture 4" descr="New Coff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0"/>
            <a:ext cx="9214429" cy="6858000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352800" y="5334000"/>
            <a:ext cx="225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Internal Box for Grave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EE34DF-A483-46A0-85B7-DD39B79C8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6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66800" y="701017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About MFS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81000" y="2514600"/>
            <a:ext cx="8458200" cy="3429000"/>
          </a:xfrm>
        </p:spPr>
        <p:txBody>
          <a:bodyPr>
            <a:normAutofit/>
          </a:bodyPr>
          <a:lstStyle/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Established 2010 - ASIC registered company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Autonomous Independent of any Musjid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Funeral Director SEQ Muslim Community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Based at Kuraby Musjid but serve entire community of Southeast Queensland / Gold Coast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Not for profit Company / Committee of volunteers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4DCB56-C8EC-4153-85A0-B14C78832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6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62200"/>
            <a:ext cx="7467600" cy="560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3051" y="1143000"/>
            <a:ext cx="3190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Internal Grave preparation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95AA29-CFB4-4179-82B5-E88D1734B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39498"/>
      </p:ext>
    </p:extLst>
  </p:cSld>
  <p:clrMapOvr>
    <a:masterClrMapping/>
  </p:clrMapOvr>
  <p:transition spd="slow"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5" name="Picture 4" descr="Gra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21151431">
            <a:off x="304800" y="304800"/>
            <a:ext cx="2228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Grave being prepared</a:t>
            </a:r>
          </a:p>
        </p:txBody>
      </p:sp>
      <p:sp>
        <p:nvSpPr>
          <p:cNvPr id="7" name="TextBox 6"/>
          <p:cNvSpPr txBox="1"/>
          <p:nvPr/>
        </p:nvSpPr>
        <p:spPr>
          <a:xfrm rot="157292">
            <a:off x="914400" y="6400800"/>
            <a:ext cx="136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Box in Grave</a:t>
            </a:r>
          </a:p>
        </p:txBody>
      </p:sp>
      <p:sp>
        <p:nvSpPr>
          <p:cNvPr id="8" name="TextBox 7"/>
          <p:cNvSpPr txBox="1"/>
          <p:nvPr/>
        </p:nvSpPr>
        <p:spPr>
          <a:xfrm rot="972428">
            <a:off x="5049989" y="6076050"/>
            <a:ext cx="154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Grave covered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AEB332-EFE3-4AEA-ADA8-169996683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94395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69400" y="788818"/>
            <a:ext cx="2605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Grave shapes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5943600"/>
            <a:ext cx="664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used varies depending on soil type and local council regulations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FCE6EC-1EDF-4429-953C-DDD9CF2D9C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922077"/>
            <a:ext cx="8915400" cy="37729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F455BD-05AA-4BA9-A3DF-54982B3F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43681"/>
      </p:ext>
    </p:extLst>
  </p:cSld>
  <p:clrMapOvr>
    <a:masterClrMapping/>
  </p:clrMapOvr>
  <p:transition spd="slow">
    <p:wipe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 descr="Screen Shot 2013-03-09 at 10.33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903035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A990E0-21C5-467C-BA3C-37B35B4C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46028"/>
      </p:ext>
    </p:extLst>
  </p:cSld>
  <p:clrMapOvr>
    <a:masterClrMapping/>
  </p:clrMapOvr>
  <p:transition spd="slow">
    <p:wipe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A1C856-D0B1-4EFB-9F3C-5380A828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7842E-1864-4F46-B650-87910BFB6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25814FA-57A3-4CA6-9208-47ABFEE2E2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2" y="869668"/>
            <a:ext cx="8306715" cy="511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50408"/>
      </p:ext>
    </p:extLst>
  </p:cSld>
  <p:clrMapOvr>
    <a:masterClrMapping/>
  </p:clrMapOvr>
  <p:transition spd="slow">
    <p:wipe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807C06-4C52-4F86-9F39-0F34A5B20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15D475-36CD-4946-A6D0-8497CF75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4F867DB2-71C5-4A2B-8DA8-BDAEC0949F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5" y="1981200"/>
            <a:ext cx="8483289" cy="3886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79CB1-75D7-41AE-9688-0A1C20C44E5A}"/>
              </a:ext>
            </a:extLst>
          </p:cNvPr>
          <p:cNvSpPr txBox="1"/>
          <p:nvPr/>
        </p:nvSpPr>
        <p:spPr>
          <a:xfrm>
            <a:off x="3124200" y="9906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Total Funeral Costs</a:t>
            </a:r>
            <a:endParaRPr lang="en-A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547074"/>
      </p:ext>
    </p:extLst>
  </p:cSld>
  <p:clrMapOvr>
    <a:masterClrMapping/>
  </p:clrMapOvr>
  <p:transition spd="slow"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Rounded MT Bold" panose="020F0704030504030204" pitchFamily="34" charset="0"/>
              </a:rPr>
              <a:t>Funeral Savings Plan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685800" y="2057400"/>
            <a:ext cx="8153400" cy="42973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MFS Savings Fund Manager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Monthly, quarterly, annual or lump sum contribution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What you put in is what you get out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No fees and charges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Family still responsible for any shortfall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Individual or Groups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B1BD8D-62B6-4825-96D2-BA230C39F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8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5" name="Picture 4" descr="MFS FUNERAL SAVINGS FUND AGREEMENT TEMPLAT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1BD5A6-110D-4233-B3AB-5D8C84816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65396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5" name="Picture 4" descr="MFS FUNERAL SAVINGS FUND AGREEMENT TEMPLAT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093BFE-272B-4DCB-A9A4-BD5CE4767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5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 Rounded MT Bold" panose="020F0704030504030204" pitchFamily="34" charset="0"/>
              </a:rPr>
              <a:t>Mixed Marriages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1638" y="2209800"/>
            <a:ext cx="807896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Discuss with family and advise family or spouse of your wish to be buried as a Muslim</a:t>
            </a:r>
          </a:p>
          <a:p>
            <a:endParaRPr lang="en-US" sz="2400" dirty="0"/>
          </a:p>
          <a:p>
            <a:r>
              <a:rPr lang="en-US" sz="2400" dirty="0"/>
              <a:t>Our experience has shown that the family goes out of their way to </a:t>
            </a:r>
            <a:r>
              <a:rPr lang="en-US" sz="2400" dirty="0" err="1"/>
              <a:t>honour</a:t>
            </a:r>
            <a:r>
              <a:rPr lang="en-US" sz="2400" dirty="0"/>
              <a:t> the wish of the deceased</a:t>
            </a:r>
          </a:p>
          <a:p>
            <a:endParaRPr lang="en-US" sz="2400" dirty="0"/>
          </a:p>
          <a:p>
            <a:r>
              <a:rPr lang="en-US" sz="2400" dirty="0"/>
              <a:t>When dealing with the diverse cultural backgrounds we all come from every funeral we do is so different</a:t>
            </a:r>
          </a:p>
          <a:p>
            <a:endParaRPr lang="en-US" sz="2400" dirty="0"/>
          </a:p>
          <a:p>
            <a:r>
              <a:rPr lang="en-US" sz="2400" dirty="0"/>
              <a:t>We make every effort to accommodate our brothers and sisters at this difficult time.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4B7C30-D708-45A5-B42A-955293FB8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786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B2124A-6BA9-4446-8D21-B7D79D2B1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342B0D8-D688-4353-A80F-CF3FEA9A61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7" y="914400"/>
            <a:ext cx="8239606" cy="521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65354"/>
      </p:ext>
    </p:extLst>
  </p:cSld>
  <p:clrMapOvr>
    <a:masterClrMapping/>
  </p:clrMapOvr>
  <p:transition spd="slow">
    <p:wipe dir="d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90247"/>
            <a:ext cx="70104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Other information on website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06808753"/>
              </p:ext>
            </p:extLst>
          </p:nvPr>
        </p:nvGraphicFramePr>
        <p:xfrm>
          <a:off x="1066800" y="2360434"/>
          <a:ext cx="7010401" cy="34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88774-51CE-4006-8F17-1903A0CF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9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3E1B86-C8F4-4ADB-BDBB-AE5E032B97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693E1B86-C8F4-4ADB-BDBB-AE5E032B97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693E1B86-C8F4-4ADB-BDBB-AE5E032B97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F3426A-EB53-4378-AC2A-325BE53444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71F3426A-EB53-4378-AC2A-325BE53444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71F3426A-EB53-4378-AC2A-325BE53444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8E2100-A671-419D-BF8A-852341312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FA8E2100-A671-419D-BF8A-852341312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FA8E2100-A671-419D-BF8A-852341312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AD4DD7-47BB-4430-B31F-BAD20A43EE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D2AD4DD7-47BB-4430-B31F-BAD20A43EE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D2AD4DD7-47BB-4430-B31F-BAD20A43EE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A890FF-5DF9-4B8A-A59C-FD62AF61E4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A2A890FF-5DF9-4B8A-A59C-FD62AF61E4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A2A890FF-5DF9-4B8A-A59C-FD62AF61E4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28B081-0DDE-4A5A-B9CC-9C3AF217EA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2A28B081-0DDE-4A5A-B9CC-9C3AF217EA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2A28B081-0DDE-4A5A-B9CC-9C3AF217EA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18040B-7521-45BD-ADAE-08CA3B011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7618040B-7521-45BD-ADAE-08CA3B011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7618040B-7521-45BD-ADAE-08CA3B011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5B5F2D-3D46-4331-8218-5933BC2204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875B5F2D-3D46-4331-8218-5933BC2204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875B5F2D-3D46-4331-8218-5933BC2204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D3152-7A41-48EC-A618-37ADC55C0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FBED3152-7A41-48EC-A618-37ADC55C0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FBED3152-7A41-48EC-A618-37ADC55C0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CB3BC0-75A7-4A01-849A-572E2694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B341AE17-C579-4E54-9208-058D7A7C07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18" y="977184"/>
            <a:ext cx="6895963" cy="538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24529"/>
      </p:ext>
    </p:extLst>
  </p:cSld>
  <p:clrMapOvr>
    <a:masterClrMapping/>
  </p:clrMapOvr>
  <p:transition spd="slow">
    <p:wipe dir="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37AE04-78E4-45DD-B430-6C27B4D37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6" name="Picture 5" descr="Text, timeline&#10;&#10;Description automatically generated">
            <a:extLst>
              <a:ext uri="{FF2B5EF4-FFF2-40B4-BE49-F238E27FC236}">
                <a16:creationId xmlns:a16="http://schemas.microsoft.com/office/drawing/2014/main" id="{6F15B183-C8F7-4A97-A148-BE670EE954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56" y="1077377"/>
            <a:ext cx="8102088" cy="520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38355"/>
      </p:ext>
    </p:extLst>
  </p:cSld>
  <p:clrMapOvr>
    <a:masterClrMapping/>
  </p:clrMapOvr>
  <p:transition spd="slow">
    <p:wipe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1926A9-FD14-47ED-A1DD-8F9B73848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A365947-729C-4F50-B3B6-F31CA7BA9F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6" y="1143000"/>
            <a:ext cx="8166588" cy="499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13647"/>
      </p:ext>
    </p:extLst>
  </p:cSld>
  <p:clrMapOvr>
    <a:masterClrMapping/>
  </p:clrMapOvr>
  <p:transition spd="slow">
    <p:wipe dir="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 descr="2013-10-11 00.05.47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0" y="304800"/>
            <a:ext cx="5580108" cy="68697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26D1BF-A583-4C2A-A531-5E40E7CA0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83297"/>
      </p:ext>
    </p:extLst>
  </p:cSld>
  <p:clrMapOvr>
    <a:masterClrMapping/>
  </p:clrMapOvr>
  <p:transition spd="slow">
    <p:wipe dir="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4" name="Picture 3" descr="Screen Shot 2013-03-09 at 7.45.16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873857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631A35-9B08-43E4-A82F-DB10585F1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18913"/>
      </p:ext>
    </p:extLst>
  </p:cSld>
  <p:clrMapOvr>
    <a:masterClrMapping/>
  </p:clrMapOvr>
  <p:transition spd="slow">
    <p:wipe dir="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73BFA9-FA23-47FC-9F56-9AE33A39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F4445D-6AC8-42F6-807C-7F1FBE96C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BB4DAF-E33E-4055-956A-333AA9ED80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12" y="1981200"/>
            <a:ext cx="8616175" cy="40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757"/>
      </p:ext>
    </p:extLst>
  </p:cSld>
  <p:clrMapOvr>
    <a:masterClrMapping/>
  </p:clrMapOvr>
  <p:transition spd="slow">
    <p:wipe dir="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6348" y="967898"/>
            <a:ext cx="3062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Coming up </a:t>
            </a:r>
            <a:r>
              <a:rPr lang="mr-IN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…</a:t>
            </a:r>
            <a:r>
              <a:rPr lang="en-AU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.</a:t>
            </a:r>
            <a:endParaRPr lang="en-US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1912" y="3200400"/>
            <a:ext cx="46201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B53566"/>
                </a:solidFill>
              </a:rPr>
              <a:t>Practical </a:t>
            </a:r>
          </a:p>
          <a:p>
            <a:pPr algn="ctr"/>
            <a:r>
              <a:rPr lang="en-US" sz="5400" b="1" dirty="0">
                <a:solidFill>
                  <a:srgbClr val="B53566"/>
                </a:solidFill>
              </a:rPr>
              <a:t>GHUSL CLASS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278F0-5748-427F-A58C-983D2D8C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34638"/>
      </p:ext>
    </p:extLst>
  </p:cSld>
  <p:clrMapOvr>
    <a:masterClrMapping/>
  </p:clrMapOvr>
  <p:transition spd="slow">
    <p:wipe dir="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0843" y="2286000"/>
            <a:ext cx="838883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3200" dirty="0"/>
              <a:t>Adult Muslim </a:t>
            </a:r>
            <a:r>
              <a:rPr lang="mr-IN" sz="3200" dirty="0"/>
              <a:t>–</a:t>
            </a:r>
            <a:r>
              <a:rPr lang="en-US" sz="3200" dirty="0"/>
              <a:t> minimum 3/4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3200" dirty="0"/>
              <a:t>Same gender as deceased </a:t>
            </a:r>
            <a:r>
              <a:rPr lang="en-US" dirty="0"/>
              <a:t>(except in children)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3200" dirty="0"/>
              <a:t>Have wudhu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3200" dirty="0"/>
              <a:t>Knowledge of how to perform ghusl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3200" dirty="0"/>
              <a:t>Never share what is seen on </a:t>
            </a:r>
            <a:r>
              <a:rPr lang="en-US" sz="3200" dirty="0" err="1"/>
              <a:t>janaza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962212" y="914400"/>
            <a:ext cx="5154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Person performing Ghusl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86B41-EEF5-4F5F-B2F6-E15CE02E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6949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27624" y="914400"/>
            <a:ext cx="3091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Place of Ghusl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0843" y="1937425"/>
            <a:ext cx="8177239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charset="2"/>
              <a:buChar char="ü"/>
            </a:pPr>
            <a:r>
              <a:rPr lang="en-US" sz="3200" dirty="0"/>
              <a:t>Ghusl room or private secluded place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ü"/>
            </a:pPr>
            <a:r>
              <a:rPr lang="en-US" sz="3200" dirty="0"/>
              <a:t>Ghusl table 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ü"/>
            </a:pPr>
            <a:r>
              <a:rPr lang="en-US" sz="3200" dirty="0"/>
              <a:t>Warm water 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/>
              <a:t>Water outlet 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ü"/>
            </a:pPr>
            <a:r>
              <a:rPr lang="en-US" sz="3200" dirty="0"/>
              <a:t>Use protective clothing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ü"/>
            </a:pPr>
            <a:r>
              <a:rPr lang="en-US" sz="3200" dirty="0"/>
              <a:t>Always use gloves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5186D-5ABE-4A06-BF4F-D2D46FA6C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18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356060449"/>
              </p:ext>
            </p:extLst>
          </p:nvPr>
        </p:nvGraphicFramePr>
        <p:xfrm>
          <a:off x="1600200" y="2151633"/>
          <a:ext cx="6477000" cy="421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MFS Committee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5C35CB-FFC5-4980-9A96-6AC6F03C1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0843" y="2209800"/>
            <a:ext cx="6405921" cy="3900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/>
              <a:t>Place deceased on table 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/>
              <a:t>Remove body bag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/>
              <a:t>Cover Auwra (private parts) with satar 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/>
              <a:t>Cut off clothes with scissors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/>
              <a:t>Remove all clothes while covered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/>
              <a:t>Keep Auwra covered at ALL times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/>
              <a:t>Remove all tubes, jewelry, name tags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98E38-8CAB-495F-8815-DD1D105B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216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24231" y="914400"/>
            <a:ext cx="3252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3 steps of Ghusl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76526817"/>
              </p:ext>
            </p:extLst>
          </p:nvPr>
        </p:nvGraphicFramePr>
        <p:xfrm>
          <a:off x="1402638" y="230149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FB591-30EF-45FA-B0F9-0A8AF434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94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3AF6B8-456B-9048-B597-B583DADFD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7A3AF6B8-456B-9048-B597-B583DADFD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7A3AF6B8-456B-9048-B597-B583DADFD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66726A-54B9-2049-9185-345F78C799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4966726A-54B9-2049-9185-345F78C799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4966726A-54B9-2049-9185-345F78C799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CD9F90-810B-A14C-9EC7-7C86EFE0B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E3CD9F90-810B-A14C-9EC7-7C86EFE0B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E3CD9F90-810B-A14C-9EC7-7C86EFE0B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E8BBB3-B15C-A24B-AE3B-A917D07A1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1AE8BBB3-B15C-A24B-AE3B-A917D07A1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1AE8BBB3-B15C-A24B-AE3B-A917D07A1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C92352-953F-4346-9482-C6D1C9708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CCC92352-953F-4346-9482-C6D1C9708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CCC92352-953F-4346-9482-C6D1C9708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2209800"/>
            <a:ext cx="8915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6900" indent="-306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/>
              <a:t>Always wear gloves / no exceptions / Start with ‘</a:t>
            </a:r>
            <a:r>
              <a:rPr lang="en-US" sz="2000" dirty="0" err="1"/>
              <a:t>Bismillah</a:t>
            </a:r>
            <a:r>
              <a:rPr lang="en-US" sz="2000" dirty="0"/>
              <a:t>’</a:t>
            </a:r>
          </a:p>
          <a:p>
            <a:pPr marL="306900" indent="-306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/>
              <a:t>Remove watches, hospital ID tags, wound dressings, IV lines, peg tubes, artificial limbs</a:t>
            </a:r>
          </a:p>
          <a:p>
            <a:pPr marL="306900" indent="-306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/>
              <a:t>Pad and dress any active bleeding or wound</a:t>
            </a:r>
          </a:p>
          <a:p>
            <a:pPr marL="306900" indent="-306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/>
              <a:t>Wash away external impurities / Change gloves</a:t>
            </a:r>
          </a:p>
          <a:p>
            <a:pPr marL="306900" indent="-306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/>
              <a:t>Lift Janaza slightly </a:t>
            </a:r>
          </a:p>
          <a:p>
            <a:pPr marL="306900" indent="-306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/>
              <a:t>Apply gentle pressure to abdomen to expel any impurities, and wash off / Change gloves </a:t>
            </a:r>
          </a:p>
          <a:p>
            <a:pPr marL="306900" indent="-306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/>
              <a:t>Wash private parts whilst covered with satar at all times 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45156" y="914400"/>
            <a:ext cx="1410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Istinja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42FFC-2833-41E6-BDEB-0AF8194D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1011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57600" y="838200"/>
            <a:ext cx="178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Wudhu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993661"/>
            <a:ext cx="8458201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600" dirty="0"/>
              <a:t>Change gloves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600" dirty="0"/>
              <a:t>Perform Wudhu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600" dirty="0"/>
              <a:t>Wash hands of deceased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600" dirty="0"/>
              <a:t>Clean nose and teeth rolled cotton wool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600" dirty="0"/>
              <a:t>Wash face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600" dirty="0"/>
              <a:t>Wash forearms to elbows /  Make </a:t>
            </a:r>
            <a:r>
              <a:rPr lang="en-US" sz="2600" dirty="0" err="1"/>
              <a:t>massa</a:t>
            </a:r>
            <a:r>
              <a:rPr lang="en-US" sz="2600" dirty="0"/>
              <a:t> of head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600" dirty="0"/>
              <a:t>Wash feet to ankles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80A5D-88DE-488D-B728-97DB95C1A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1817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202030"/>
            <a:ext cx="8458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/>
              <a:t>Wash the body with water and soap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/>
              <a:t>Starting from the head (hair, face and beard in men), females braid hair into 3 parts once washed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/>
              <a:t>Then the upper right side of the body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/>
              <a:t>Then the left side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/>
              <a:t>Then the lower right side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/>
              <a:t>Then the lower left side of Janaza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39546" y="880917"/>
            <a:ext cx="1422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Ghusl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61312-A71A-46D5-85E9-489E4BD6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7402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4981" y="2286000"/>
            <a:ext cx="807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200" dirty="0"/>
              <a:t>The washing done three times in same order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200" dirty="0"/>
              <a:t>Final rinse, use camphor +- bay leaves with the water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200" dirty="0"/>
              <a:t>Dry the body with </a:t>
            </a:r>
            <a:r>
              <a:rPr lang="en-US" sz="2200" i="1" dirty="0"/>
              <a:t>clean</a:t>
            </a:r>
            <a:r>
              <a:rPr lang="en-US" sz="2200" dirty="0"/>
              <a:t> towel by gentle dabbing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200" dirty="0"/>
              <a:t>Then the body should be covered with a clean sheet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200" dirty="0"/>
              <a:t>The </a:t>
            </a:r>
            <a:r>
              <a:rPr lang="en-US" sz="2200" i="1" dirty="0"/>
              <a:t>Auwra</a:t>
            </a:r>
            <a:r>
              <a:rPr lang="en-US" sz="2200" dirty="0"/>
              <a:t> must be kept covered at all times.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200" dirty="0"/>
              <a:t>Get ready to start the shrouding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DDAD4-E890-480C-A6D7-BA02F7B4B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40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3438" y="2209800"/>
            <a:ext cx="8960562" cy="372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/>
              <a:t>Open out Kaffan onto second table </a:t>
            </a:r>
            <a:r>
              <a:rPr lang="en-US" sz="1400" dirty="0"/>
              <a:t>(be done before Ghusl commences)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/>
              <a:t>Transfer the Janaza onto Kaffan on second table with satar in place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/>
              <a:t>Sandal wood paste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/>
              <a:t>Hands on side or like in Salah right over left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/>
              <a:t>Cover with the rolled Qamees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/>
              <a:t>Second layer Izhar folded right side of deceased, then left side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/>
              <a:t>Final layer Lifafah folded in same order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/>
              <a:t>Kaffan fastened with ties above head, mid abdomen &amp; below feet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DE090-D7EF-4F34-AA21-A6149D09F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3671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743200"/>
            <a:ext cx="6999096" cy="2908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C0C9A-62C6-414D-9A4E-3FE8DCA96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23165"/>
      </p:ext>
    </p:extLst>
  </p:cSld>
  <p:clrMapOvr>
    <a:masterClrMapping/>
  </p:clrMapOvr>
  <p:transition spd="slow">
    <p:wipe dir="d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590800"/>
            <a:ext cx="7202993" cy="32131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007F6-BEDB-4885-AF40-404827069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25795"/>
      </p:ext>
    </p:extLst>
  </p:cSld>
  <p:clrMapOvr>
    <a:masterClrMapping/>
  </p:clrMapOvr>
  <p:transition spd="slow">
    <p:wipe dir="d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66" y="2438400"/>
            <a:ext cx="7017544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5600" y="5816310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extra </a:t>
            </a:r>
            <a:r>
              <a:rPr lang="en-US" dirty="0" err="1"/>
              <a:t>pices</a:t>
            </a:r>
            <a:r>
              <a:rPr lang="en-US" dirty="0"/>
              <a:t> to female Kaffan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5F493-5B70-41F1-BDCE-06D4E224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5954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13948" y="936866"/>
            <a:ext cx="1629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The Team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120ECB-5913-4D63-8E47-20B361B392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7" y="2253121"/>
            <a:ext cx="8836283" cy="23188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D3AC3B-2649-4A9F-8B47-A6DAF3323DA7}"/>
              </a:ext>
            </a:extLst>
          </p:cNvPr>
          <p:cNvSpPr txBox="1"/>
          <p:nvPr/>
        </p:nvSpPr>
        <p:spPr>
          <a:xfrm>
            <a:off x="1828800" y="4646181"/>
            <a:ext cx="5442516" cy="17016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 err="1"/>
              <a:t>Ziyaad</a:t>
            </a:r>
            <a:r>
              <a:rPr lang="en-AU" dirty="0"/>
              <a:t> </a:t>
            </a:r>
            <a:r>
              <a:rPr lang="en-AU" dirty="0" err="1"/>
              <a:t>Chothia</a:t>
            </a:r>
            <a:endParaRPr lang="en-AU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Farida </a:t>
            </a:r>
            <a:r>
              <a:rPr lang="en-AU" dirty="0" err="1"/>
              <a:t>Lambat</a:t>
            </a:r>
            <a:r>
              <a:rPr lang="en-AU" dirty="0"/>
              <a:t> (Admin)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Male Volunteers (Brothers </a:t>
            </a:r>
            <a:r>
              <a:rPr lang="en-AU" dirty="0" err="1"/>
              <a:t>Arif</a:t>
            </a:r>
            <a:r>
              <a:rPr lang="en-AU" dirty="0"/>
              <a:t> &amp; Ismail)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Female </a:t>
            </a:r>
            <a:r>
              <a:rPr lang="en-AU" dirty="0" err="1"/>
              <a:t>Voulnteers</a:t>
            </a:r>
            <a:r>
              <a:rPr lang="en-AU" dirty="0"/>
              <a:t> (Omi </a:t>
            </a:r>
            <a:r>
              <a:rPr lang="en-AU" dirty="0" err="1"/>
              <a:t>Youcef</a:t>
            </a:r>
            <a:r>
              <a:rPr lang="en-AU" dirty="0"/>
              <a:t> &amp; her team)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E20E95-1250-4D5D-8FAE-DE41588F9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3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5334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</a:rPr>
              <a:t>Contact 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F70E76-B1A2-4535-84F5-D938FEFC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7" name="Picture 6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7A3FD632-147F-4B77-A399-F8F7188920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17" y="630329"/>
            <a:ext cx="7749576" cy="573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52656"/>
      </p:ext>
    </p:extLst>
  </p:cSld>
  <p:clrMapOvr>
    <a:masterClrMapping/>
  </p:clrMapOvr>
  <p:transition spd="slow">
    <p:wipe dir="d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5" name="Picture Placeholder 4" descr="MFS LOGO Email signature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3225" y="5105400"/>
            <a:ext cx="2390775" cy="1295400"/>
          </a:xfrm>
        </p:spPr>
      </p:pic>
      <p:sp>
        <p:nvSpPr>
          <p:cNvPr id="3" name="Subtitle 2"/>
          <p:cNvSpPr>
            <a:spLocks noGrp="1"/>
          </p:cNvSpPr>
          <p:nvPr>
            <p:ph type="body" sz="half" idx="4294967295"/>
          </p:nvPr>
        </p:nvSpPr>
        <p:spPr>
          <a:xfrm>
            <a:off x="914400" y="2590800"/>
            <a:ext cx="7429500" cy="32766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200" dirty="0"/>
              <a:t>Make Dua Allah (SWT) guides us and gives us the ability to continue to provide this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8DA98-C697-475F-8877-388B18809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57456"/>
      </p:ext>
    </p:extLst>
  </p:cSld>
  <p:clrMapOvr>
    <a:masterClrMapping/>
  </p:clrMapOvr>
  <p:transition spd="slow">
    <p:wipe dir="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084313B-C03D-4981-9786-879159A60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99190B9-52DD-45DC-BE21-AACE88FEC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11">
              <a:extLst>
                <a:ext uri="{FF2B5EF4-FFF2-40B4-BE49-F238E27FC236}">
                  <a16:creationId xmlns:a16="http://schemas.microsoft.com/office/drawing/2014/main" id="{D1EE260A-12FB-4D71-A318-71BED7FF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2EC39A-8D44-4CEF-820F-A442CFA42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D010773-529F-4A3D-A0AB-E7CE12DC6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582733-2D5B-4103-A63C-0D0D81780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D073C2A-0E86-458E-88D4-27124FDAD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01A64F04-7AF7-48B9-A1B0-956BBCEEF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89ABE99-7694-4211-A627-459BE5422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254B4214-6F53-497C-8322-9CE8158AA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0E145FF-1D18-4246-A2BA-9F6B4D533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0" name="Rectangle 22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24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63154" y="467397"/>
            <a:ext cx="521872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2" name="Group 26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0279" y="1209957"/>
            <a:ext cx="2275935" cy="44380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>
                <a:solidFill>
                  <a:schemeClr val="tx1"/>
                </a:solidFill>
              </a:rPr>
              <a:t>Thank you</a:t>
            </a:r>
          </a:p>
        </p:txBody>
      </p:sp>
      <p:cxnSp>
        <p:nvCxnSpPr>
          <p:cNvPr id="44" name="Straight Connector 30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67515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431863" y="1059025"/>
            <a:ext cx="4786993" cy="47399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/>
            <a:r>
              <a:rPr lang="en-US" sz="2400" dirty="0">
                <a:solidFill>
                  <a:schemeClr val="tx1"/>
                </a:solidFill>
              </a:rPr>
              <a:t>Remember us all in your Duas </a:t>
            </a:r>
          </a:p>
          <a:p>
            <a:pPr marL="0" indent="0"/>
            <a:endParaRPr lang="en-US" sz="2400" dirty="0">
              <a:solidFill>
                <a:schemeClr val="tx1"/>
              </a:solidFill>
            </a:endParaRPr>
          </a:p>
          <a:p>
            <a:pPr marL="0" indent="0"/>
            <a:r>
              <a:rPr lang="en-US" sz="2400" dirty="0">
                <a:solidFill>
                  <a:schemeClr val="tx1"/>
                </a:solidFill>
              </a:rPr>
              <a:t>Questions Welcome</a:t>
            </a:r>
          </a:p>
          <a:p>
            <a:pPr marL="0" indent="0"/>
            <a:endParaRPr lang="en-US" sz="2400" dirty="0">
              <a:solidFill>
                <a:schemeClr val="tx1"/>
              </a:solidFill>
            </a:endParaRPr>
          </a:p>
          <a:p>
            <a:pPr marL="0" indent="0"/>
            <a:r>
              <a:rPr lang="en-US" sz="2400" dirty="0">
                <a:solidFill>
                  <a:schemeClr val="tx1"/>
                </a:solidFill>
              </a:rPr>
              <a:t>Ghusl Class follows …..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7140905" y="3155806"/>
            <a:ext cx="2894846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>
                <a:solidFill>
                  <a:srgbClr val="FFFFFF"/>
                </a:solidFill>
              </a:rPr>
              <a:t>MFS Ltd 2010      www.mfs.asn.au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CAB70-83C5-4ECE-BCE8-3E2FE8EFD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3153" y="610622"/>
            <a:ext cx="514352" cy="7666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D6E5A2-EC83-451F-A719-9AC1370DD5CF}" type="slidenum">
              <a:rPr lang="en-US" sz="17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92</a:t>
            </a:fld>
            <a:endParaRPr lang="en-US" sz="1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99083"/>
      </p:ext>
    </p:extLst>
  </p:cSld>
  <p:clrMapOvr>
    <a:masterClrMapping/>
  </p:clrMapOvr>
  <p:transition spd="slow" advClick="0" advTm="2000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F5742-D542-4BF7-8B60-E4AFF1CC6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14400"/>
            <a:ext cx="6345260" cy="70986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dirty="0">
                <a:latin typeface="Arial Rounded MT Bold" panose="020F0704030504030204" pitchFamily="34" charset="0"/>
              </a:rPr>
              <a:t>Dr.Mohammed Iqbal Sultan</a:t>
            </a:r>
            <a:br>
              <a:rPr lang="en-AU" dirty="0">
                <a:latin typeface="Arial Rounded MT Bold" panose="020F0704030504030204" pitchFamily="34" charset="0"/>
              </a:rPr>
            </a:br>
            <a:r>
              <a:rPr lang="en-AU" sz="1400" dirty="0">
                <a:latin typeface="Arial Rounded MT Bold" panose="020F0704030504030204" pitchFamily="34" charset="0"/>
              </a:rPr>
              <a:t>MBChB, FRACGP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452C6A-DCE6-492F-97A6-777C1A614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4391B74-AFB0-40B4-B1F3-BC6CF7D25F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8275400"/>
              </p:ext>
            </p:extLst>
          </p:nvPr>
        </p:nvGraphicFramePr>
        <p:xfrm>
          <a:off x="1447800" y="2133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3DBB76-81F1-4A3E-8CF0-2405AAF2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16266"/>
      </p:ext>
    </p:extLst>
  </p:cSld>
  <p:clrMapOvr>
    <a:masterClrMapping/>
  </p:clrMapOvr>
  <p:transition spd="slow">
    <p:wipe dir="d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BFC62B-B2CC-4EB1-B63A-14CD542C9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MFS Ltd 2010      www.mfs.asn.au</a:t>
            </a:r>
            <a:endParaRPr lang="en-US" dirty="0"/>
          </a:p>
        </p:txBody>
      </p:sp>
      <p:pic>
        <p:nvPicPr>
          <p:cNvPr id="3" name="Picture Placeholder 6" descr="MFS Logo May 2012.jpg">
            <a:extLst>
              <a:ext uri="{FF2B5EF4-FFF2-40B4-BE49-F238E27FC236}">
                <a16:creationId xmlns:a16="http://schemas.microsoft.com/office/drawing/2014/main" id="{4747D569-CFC2-4E03-8D15-B3AF1D55A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95600" y="688620"/>
            <a:ext cx="3276600" cy="152118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C334CE4-37A4-4FD7-8AC1-33529DEE71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9591229"/>
              </p:ext>
            </p:extLst>
          </p:nvPr>
        </p:nvGraphicFramePr>
        <p:xfrm>
          <a:off x="1752600" y="2286000"/>
          <a:ext cx="5257800" cy="3730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A97111A-7E31-4A6F-84FE-8A3DA2D10CC0}"/>
              </a:ext>
            </a:extLst>
          </p:cNvPr>
          <p:cNvSpPr txBox="1"/>
          <p:nvPr/>
        </p:nvSpPr>
        <p:spPr>
          <a:xfrm>
            <a:off x="1981200" y="2706469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/>
              <a:t>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7C4C00-932B-4EC0-9732-A702FF7E203F}"/>
              </a:ext>
            </a:extLst>
          </p:cNvPr>
          <p:cNvSpPr txBox="1"/>
          <p:nvPr/>
        </p:nvSpPr>
        <p:spPr>
          <a:xfrm>
            <a:off x="2362200" y="3773269"/>
            <a:ext cx="378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/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BC52F0-C5B5-4393-A273-C3A5186DDEC1}"/>
              </a:ext>
            </a:extLst>
          </p:cNvPr>
          <p:cNvSpPr txBox="1"/>
          <p:nvPr/>
        </p:nvSpPr>
        <p:spPr>
          <a:xfrm>
            <a:off x="2108720" y="4953000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/>
              <a:t>F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E0EBB4-4A32-4129-B366-034807EE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85393"/>
      </p:ext>
    </p:extLst>
  </p:cSld>
  <p:clrMapOvr>
    <a:masterClrMapping/>
  </p:clrMapOvr>
  <p:transition spd="slow">
    <p:wipe dir="d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10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3780CE-2BE5-46F6-97B2-60DF30217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1A87A49-68E6-459E-A5A6-46229FF42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122264" y="751601"/>
            <a:ext cx="6053670" cy="5354799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F6ACD5FC-CAFE-48EB-B765-60EED2E0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pic>
        <p:nvPicPr>
          <p:cNvPr id="43" name="Graphic 7" descr="Questions">
            <a:extLst>
              <a:ext uri="{FF2B5EF4-FFF2-40B4-BE49-F238E27FC236}">
                <a16:creationId xmlns:a16="http://schemas.microsoft.com/office/drawing/2014/main" id="{50B9460C-571D-4486-9B0E-9641936D5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3951" y="1933142"/>
            <a:ext cx="3490427" cy="34904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F33B405-D785-4738-B1C0-6A0AA5E9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Oval 31">
            <a:extLst>
              <a:ext uri="{FF2B5EF4-FFF2-40B4-BE49-F238E27FC236}">
                <a16:creationId xmlns:a16="http://schemas.microsoft.com/office/drawing/2014/main" id="{4233DC0E-DE6C-4FB6-A529-51B162641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314325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Oval 33">
            <a:extLst>
              <a:ext uri="{FF2B5EF4-FFF2-40B4-BE49-F238E27FC236}">
                <a16:creationId xmlns:a16="http://schemas.microsoft.com/office/drawing/2014/main" id="{3870477F-E451-4BC3-863F-0E2FC5728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177165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/>
          <p:cNvSpPr txBox="1"/>
          <p:nvPr/>
        </p:nvSpPr>
        <p:spPr>
          <a:xfrm>
            <a:off x="866216" y="2120900"/>
            <a:ext cx="2350294" cy="389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rgbClr val="FFFFFF"/>
                </a:solidFill>
              </a:rPr>
              <a:t>Questions </a:t>
            </a: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B4A81DE1-E2BC-4A31-99EE-71350421B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19429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2D562-7F39-410C-BD13-A1218B59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4405" y="295729"/>
            <a:ext cx="62864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33D6E5A2-EC83-451F-A719-9AC1370DD5CF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95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20832" y="6391838"/>
            <a:ext cx="2894846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MFS Ltd 2010      www.mfs.asn.au</a:t>
            </a:r>
          </a:p>
        </p:txBody>
      </p:sp>
    </p:spTree>
    <p:extLst>
      <p:ext uri="{BB962C8B-B14F-4D97-AF65-F5344CB8AC3E}">
        <p14:creationId xmlns:p14="http://schemas.microsoft.com/office/powerpoint/2010/main" val="1254232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2737</Words>
  <Application>Microsoft Office PowerPoint</Application>
  <PresentationFormat>On-screen Show (4:3)</PresentationFormat>
  <Paragraphs>494</Paragraphs>
  <Slides>95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3" baseType="lpstr">
      <vt:lpstr>Arial</vt:lpstr>
      <vt:lpstr>Arial Rounded MT Bold</vt:lpstr>
      <vt:lpstr>Calibri</vt:lpstr>
      <vt:lpstr>Century Gothic</vt:lpstr>
      <vt:lpstr>Georgia</vt:lpstr>
      <vt:lpstr>Wingdings</vt:lpstr>
      <vt:lpstr>Wingdings 3</vt:lpstr>
      <vt:lpstr>Ion Boardroom</vt:lpstr>
      <vt:lpstr>Information session on  Muslim Funerals</vt:lpstr>
      <vt:lpstr>Muslim Funeral Services Ltd</vt:lpstr>
      <vt:lpstr>PowerPoint Presentation</vt:lpstr>
      <vt:lpstr>About Islamic Funerals</vt:lpstr>
      <vt:lpstr>PowerPoint Presentation</vt:lpstr>
      <vt:lpstr>About MFS</vt:lpstr>
      <vt:lpstr>PowerPoint Presentation</vt:lpstr>
      <vt:lpstr>MFS Committee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MFS</vt:lpstr>
      <vt:lpstr>PowerPoint Presentation</vt:lpstr>
      <vt:lpstr>PowerPoint Presentation</vt:lpstr>
      <vt:lpstr>PowerPoint Presentation</vt:lpstr>
      <vt:lpstr>PowerPoint Presentation</vt:lpstr>
      <vt:lpstr>~ 80 per year now   ~ 750 Funerals performed</vt:lpstr>
      <vt:lpstr>PowerPoint Presentation</vt:lpstr>
      <vt:lpstr>PowerPoint Presentation</vt:lpstr>
      <vt:lpstr>When death expected:</vt:lpstr>
      <vt:lpstr>PowerPoint Presentation</vt:lpstr>
      <vt:lpstr>PowerPoint Presentation</vt:lpstr>
      <vt:lpstr>When death occurs: </vt:lpstr>
      <vt:lpstr>PowerPoint Presentation</vt:lpstr>
      <vt:lpstr>Forms: (all available on website)</vt:lpstr>
      <vt:lpstr>PowerPoint Presentation</vt:lpstr>
      <vt:lpstr>Application &amp; Consent Form</vt:lpstr>
      <vt:lpstr>Authority to Release Janaza</vt:lpstr>
      <vt:lpstr>Local Council Application Form</vt:lpstr>
      <vt:lpstr>PowerPoint Presentation</vt:lpstr>
      <vt:lpstr>3 Steps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Male Kaffan</vt:lpstr>
      <vt:lpstr>Female Kaffan</vt:lpstr>
      <vt:lpstr>PowerPoint Presentation</vt:lpstr>
      <vt:lpstr>PowerPoint Presentation</vt:lpstr>
      <vt:lpstr>Janaza Salah Kuraby</vt:lpstr>
      <vt:lpstr>Cemeteries</vt:lpstr>
      <vt:lpstr>Mt Gravatt Cemetery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Funeral Savings Plan</vt:lpstr>
      <vt:lpstr>PowerPoint Presentation</vt:lpstr>
      <vt:lpstr>PowerPoint Presentation</vt:lpstr>
      <vt:lpstr>Mixed Marriages</vt:lpstr>
      <vt:lpstr>Other information on website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Dr.Mohammed Iqbal Sultan MBChB, FRACGP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2010-02-01T21:33:28Z</dcterms:created>
  <dcterms:modified xsi:type="dcterms:W3CDTF">2022-02-25T12:20:21Z</dcterms:modified>
</cp:coreProperties>
</file>